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presentation.xml" ContentType="application/vnd.openxmlformats-officedocument.presentationml.presentation.main+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81.xml" ContentType="application/vnd.openxmlformats-officedocument.presentationml.slideLayout+xml"/>
  <Override PartName="/ppt/slideLayouts/slideLayout127.xml" ContentType="application/vnd.openxmlformats-officedocument.presentationml.slideLayout+xml"/>
  <Override PartName="/ppt/notesSlides/notesSlide1.xml" ContentType="application/vnd.openxmlformats-officedocument.presentationml.notesSlide+xml"/>
  <Override PartName="/ppt/slideLayouts/slideLayout126.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10.xml" ContentType="application/vnd.openxmlformats-officedocument.theme+xml"/>
  <Override PartName="/ppt/theme/theme12.xml" ContentType="application/vnd.openxmlformats-officedocument.theme+xml"/>
  <Override PartName="/ppt/theme/theme9.xml" ContentType="application/vnd.openxmlformats-officedocument.theme+xml"/>
  <Override PartName="/ppt/theme/theme8.xml" ContentType="application/vnd.openxmlformats-officedocument.theme+xml"/>
  <Override PartName="/ppt/theme/theme7.xml" ContentType="application/vnd.openxmlformats-officedocument.theme+xml"/>
  <Override PartName="/ppt/theme/theme6.xml" ContentType="application/vnd.openxmlformats-officedocument.theme+xml"/>
  <Override PartName="/ppt/theme/theme5.xml" ContentType="application/vnd.openxmlformats-officedocument.theme+xml"/>
  <Override PartName="/ppt/theme/theme4.xml" ContentType="application/vnd.openxmlformats-officedocument.theme+xml"/>
  <Override PartName="/ppt/theme/theme3.xml" ContentType="application/vnd.openxmlformats-officedocument.theme+xml"/>
  <Override PartName="/ppt/theme/theme2.xml" ContentType="application/vnd.openxmlformats-officedocument.theme+xml"/>
  <Override PartName="/ppt/theme/theme1.xml" ContentType="application/vnd.openxmlformats-officedocument.theme+xml"/>
  <Override PartName="/ppt/notesMasters/notesMaster1.xml" ContentType="application/vnd.openxmlformats-officedocument.presentationml.notesMaster+xml"/>
  <Override PartName="/ppt/theme/theme11.xml" ContentType="application/vnd.openxmlformats-officedocument.theme+xml"/>
  <Override PartName="/ppt/tableStyles.xml" ContentType="application/vnd.openxmlformats-officedocument.presentationml.tableStyles+xml"/>
  <Override PartName="/ppt/presProps.xml" ContentType="application/vnd.openxmlformats-officedocument.presentationml.presProps+xml"/>
  <Override PartName="/ppt/viewProps.xml" ContentType="application/vnd.openxmlformats-officedocument.presentationml.viewProps+xml"/>
  <Override PartName="/docProps/core.xml" ContentType="application/vnd.openxmlformats-package.core-properties+xml"/>
  <Override PartName="/docProps/app.xml" ContentType="application/vnd.openxmlformats-officedocument.extended-properties+xml"/>
  <Override PartName="/customXml/itemProps3.xml" ContentType="application/vnd.openxmlformats-officedocument.customXml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4.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 id="2147483672" r:id="rId2"/>
    <p:sldMasterId id="2147483684" r:id="rId3"/>
    <p:sldMasterId id="2147483696" r:id="rId4"/>
    <p:sldMasterId id="2147483708" r:id="rId5"/>
    <p:sldMasterId id="2147483720" r:id="rId6"/>
    <p:sldMasterId id="2147483733" r:id="rId7"/>
    <p:sldMasterId id="2147483746" r:id="rId8"/>
    <p:sldMasterId id="2147483759" r:id="rId9"/>
    <p:sldMasterId id="2147483772" r:id="rId10"/>
    <p:sldMasterId id="2147483785" r:id="rId11"/>
  </p:sldMasterIdLst>
  <p:notesMasterIdLst>
    <p:notesMasterId r:id="rId53"/>
  </p:notesMasterIdLst>
  <p:sldIdLst>
    <p:sldId id="257" r:id="rId12"/>
    <p:sldId id="259" r:id="rId13"/>
    <p:sldId id="260" r:id="rId14"/>
    <p:sldId id="263" r:id="rId15"/>
    <p:sldId id="291" r:id="rId16"/>
    <p:sldId id="308" r:id="rId17"/>
    <p:sldId id="268" r:id="rId18"/>
    <p:sldId id="269" r:id="rId19"/>
    <p:sldId id="270" r:id="rId20"/>
    <p:sldId id="310" r:id="rId21"/>
    <p:sldId id="279" r:id="rId22"/>
    <p:sldId id="262" r:id="rId23"/>
    <p:sldId id="311" r:id="rId24"/>
    <p:sldId id="271" r:id="rId25"/>
    <p:sldId id="272" r:id="rId26"/>
    <p:sldId id="312" r:id="rId27"/>
    <p:sldId id="280" r:id="rId28"/>
    <p:sldId id="275" r:id="rId29"/>
    <p:sldId id="420" r:id="rId30"/>
    <p:sldId id="276" r:id="rId31"/>
    <p:sldId id="277" r:id="rId32"/>
    <p:sldId id="421" r:id="rId33"/>
    <p:sldId id="285" r:id="rId34"/>
    <p:sldId id="282" r:id="rId35"/>
    <p:sldId id="428" r:id="rId36"/>
    <p:sldId id="298" r:id="rId37"/>
    <p:sldId id="283" r:id="rId38"/>
    <p:sldId id="429" r:id="rId39"/>
    <p:sldId id="441" r:id="rId40"/>
    <p:sldId id="299" r:id="rId41"/>
    <p:sldId id="300" r:id="rId42"/>
    <p:sldId id="432" r:id="rId43"/>
    <p:sldId id="301" r:id="rId44"/>
    <p:sldId id="302" r:id="rId45"/>
    <p:sldId id="433" r:id="rId46"/>
    <p:sldId id="303" r:id="rId47"/>
    <p:sldId id="304" r:id="rId48"/>
    <p:sldId id="439" r:id="rId49"/>
    <p:sldId id="305" r:id="rId50"/>
    <p:sldId id="306" r:id="rId51"/>
    <p:sldId id="440" r:id="rId5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FD161E13-88C3-48F8-96E8-8575E3FBB7D4}">
          <p14:sldIdLst>
            <p14:sldId id="257"/>
            <p14:sldId id="259"/>
            <p14:sldId id="260"/>
            <p14:sldId id="263"/>
            <p14:sldId id="291"/>
            <p14:sldId id="308"/>
            <p14:sldId id="268"/>
            <p14:sldId id="269"/>
            <p14:sldId id="270"/>
          </p14:sldIdLst>
        </p14:section>
        <p14:section name="Summary Section" id="{B887FCCE-F8AC-4A78-B405-018BED4F7FB6}">
          <p14:sldIdLst>
            <p14:sldId id="310"/>
          </p14:sldIdLst>
        </p14:section>
        <p14:section name="Balloon Rocket Challenge" id="{62406DEF-74BE-4997-BCAD-D480307B02B0}">
          <p14:sldIdLst>
            <p14:sldId id="279"/>
            <p14:sldId id="262"/>
            <p14:sldId id="311"/>
            <p14:sldId id="271"/>
            <p14:sldId id="272"/>
            <p14:sldId id="312"/>
          </p14:sldIdLst>
        </p14:section>
        <p14:section name="Design a Helicopter" id="{00E560F0-DCA6-4271-A873-80D4C055A5EC}">
          <p14:sldIdLst>
            <p14:sldId id="280"/>
            <p14:sldId id="275"/>
            <p14:sldId id="420"/>
            <p14:sldId id="276"/>
            <p14:sldId id="277"/>
            <p14:sldId id="421"/>
          </p14:sldIdLst>
        </p14:section>
        <p14:section name="Paper Plane Airport" id="{73295140-6C55-4D33-9E46-260C14BEB6FC}">
          <p14:sldIdLst>
            <p14:sldId id="285"/>
            <p14:sldId id="282"/>
            <p14:sldId id="428"/>
            <p14:sldId id="298"/>
            <p14:sldId id="283"/>
            <p14:sldId id="429"/>
            <p14:sldId id="441"/>
          </p14:sldIdLst>
        </p14:section>
        <p14:section name="Rocket Launcher Challenge" id="{DA6B3C88-F083-4ECB-A695-BFA30B55BC77}">
          <p14:sldIdLst>
            <p14:sldId id="299"/>
            <p14:sldId id="300"/>
            <p14:sldId id="432"/>
            <p14:sldId id="301"/>
            <p14:sldId id="302"/>
            <p14:sldId id="433"/>
          </p14:sldIdLst>
        </p14:section>
        <p14:section name="Space Lander Challenge" id="{0BBF344B-2B5A-4EC8-BED8-FE036E0043BD}">
          <p14:sldIdLst>
            <p14:sldId id="303"/>
            <p14:sldId id="304"/>
            <p14:sldId id="439"/>
            <p14:sldId id="305"/>
            <p14:sldId id="306"/>
            <p14:sldId id="440"/>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AED3B"/>
    <a:srgbClr val="6666FF"/>
    <a:srgbClr val="6166AD"/>
    <a:srgbClr val="009FE3"/>
    <a:srgbClr val="52B05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286" autoAdjust="0"/>
    <p:restoredTop sz="94699"/>
  </p:normalViewPr>
  <p:slideViewPr>
    <p:cSldViewPr snapToGrid="0">
      <p:cViewPr varScale="1">
        <p:scale>
          <a:sx n="60" d="100"/>
          <a:sy n="60" d="100"/>
        </p:scale>
        <p:origin x="784"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2.xml"/><Relationship Id="rId18" Type="http://schemas.openxmlformats.org/officeDocument/2006/relationships/slide" Target="slides/slide7.xml"/><Relationship Id="rId26" Type="http://schemas.openxmlformats.org/officeDocument/2006/relationships/slide" Target="slides/slide15.xml"/><Relationship Id="rId39" Type="http://schemas.openxmlformats.org/officeDocument/2006/relationships/slide" Target="slides/slide28.xml"/><Relationship Id="rId21" Type="http://schemas.openxmlformats.org/officeDocument/2006/relationships/slide" Target="slides/slide10.xml"/><Relationship Id="rId34" Type="http://schemas.openxmlformats.org/officeDocument/2006/relationships/slide" Target="slides/slide23.xml"/><Relationship Id="rId42" Type="http://schemas.openxmlformats.org/officeDocument/2006/relationships/slide" Target="slides/slide31.xml"/><Relationship Id="rId47" Type="http://schemas.openxmlformats.org/officeDocument/2006/relationships/slide" Target="slides/slide36.xml"/><Relationship Id="rId50" Type="http://schemas.openxmlformats.org/officeDocument/2006/relationships/slide" Target="slides/slide39.xml"/><Relationship Id="rId55" Type="http://schemas.openxmlformats.org/officeDocument/2006/relationships/viewProps" Target="viewProps.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5.xml"/><Relationship Id="rId29" Type="http://schemas.openxmlformats.org/officeDocument/2006/relationships/slide" Target="slides/slide18.xml"/><Relationship Id="rId11" Type="http://schemas.openxmlformats.org/officeDocument/2006/relationships/slideMaster" Target="slideMasters/slideMaster11.xml"/><Relationship Id="rId24" Type="http://schemas.openxmlformats.org/officeDocument/2006/relationships/slide" Target="slides/slide13.xml"/><Relationship Id="rId32" Type="http://schemas.openxmlformats.org/officeDocument/2006/relationships/slide" Target="slides/slide21.xml"/><Relationship Id="rId37" Type="http://schemas.openxmlformats.org/officeDocument/2006/relationships/slide" Target="slides/slide26.xml"/><Relationship Id="rId40" Type="http://schemas.openxmlformats.org/officeDocument/2006/relationships/slide" Target="slides/slide29.xml"/><Relationship Id="rId45" Type="http://schemas.openxmlformats.org/officeDocument/2006/relationships/slide" Target="slides/slide34.xml"/><Relationship Id="rId53" Type="http://schemas.openxmlformats.org/officeDocument/2006/relationships/notesMaster" Target="notesMasters/notesMaster1.xml"/><Relationship Id="rId58" Type="http://schemas.openxmlformats.org/officeDocument/2006/relationships/customXml" Target="../customXml/item1.xml"/><Relationship Id="rId5" Type="http://schemas.openxmlformats.org/officeDocument/2006/relationships/slideMaster" Target="slideMasters/slideMaster5.xml"/><Relationship Id="rId61" Type="http://schemas.openxmlformats.org/officeDocument/2006/relationships/customXml" Target="../customXml/item4.xml"/><Relationship Id="rId19" Type="http://schemas.openxmlformats.org/officeDocument/2006/relationships/slide" Target="slides/slide8.xml"/><Relationship Id="rId14" Type="http://schemas.openxmlformats.org/officeDocument/2006/relationships/slide" Target="slides/slide3.xml"/><Relationship Id="rId22" Type="http://schemas.openxmlformats.org/officeDocument/2006/relationships/slide" Target="slides/slide11.xml"/><Relationship Id="rId27" Type="http://schemas.openxmlformats.org/officeDocument/2006/relationships/slide" Target="slides/slide16.xml"/><Relationship Id="rId30" Type="http://schemas.openxmlformats.org/officeDocument/2006/relationships/slide" Target="slides/slide19.xml"/><Relationship Id="rId35" Type="http://schemas.openxmlformats.org/officeDocument/2006/relationships/slide" Target="slides/slide24.xml"/><Relationship Id="rId43" Type="http://schemas.openxmlformats.org/officeDocument/2006/relationships/slide" Target="slides/slide32.xml"/><Relationship Id="rId48" Type="http://schemas.openxmlformats.org/officeDocument/2006/relationships/slide" Target="slides/slide37.xml"/><Relationship Id="rId56" Type="http://schemas.openxmlformats.org/officeDocument/2006/relationships/theme" Target="theme/theme1.xml"/><Relationship Id="rId8" Type="http://schemas.openxmlformats.org/officeDocument/2006/relationships/slideMaster" Target="slideMasters/slideMaster8.xml"/><Relationship Id="rId51" Type="http://schemas.openxmlformats.org/officeDocument/2006/relationships/slide" Target="slides/slide40.xml"/><Relationship Id="rId3" Type="http://schemas.openxmlformats.org/officeDocument/2006/relationships/slideMaster" Target="slideMasters/slideMaster3.xml"/><Relationship Id="rId12" Type="http://schemas.openxmlformats.org/officeDocument/2006/relationships/slide" Target="slides/slide1.xml"/><Relationship Id="rId17" Type="http://schemas.openxmlformats.org/officeDocument/2006/relationships/slide" Target="slides/slide6.xml"/><Relationship Id="rId25" Type="http://schemas.openxmlformats.org/officeDocument/2006/relationships/slide" Target="slides/slide14.xml"/><Relationship Id="rId33" Type="http://schemas.openxmlformats.org/officeDocument/2006/relationships/slide" Target="slides/slide22.xml"/><Relationship Id="rId38" Type="http://schemas.openxmlformats.org/officeDocument/2006/relationships/slide" Target="slides/slide27.xml"/><Relationship Id="rId46" Type="http://schemas.openxmlformats.org/officeDocument/2006/relationships/slide" Target="slides/slide35.xml"/><Relationship Id="rId59" Type="http://schemas.openxmlformats.org/officeDocument/2006/relationships/customXml" Target="../customXml/item2.xml"/><Relationship Id="rId20" Type="http://schemas.openxmlformats.org/officeDocument/2006/relationships/slide" Target="slides/slide9.xml"/><Relationship Id="rId41" Type="http://schemas.openxmlformats.org/officeDocument/2006/relationships/slide" Target="slides/slide3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4.xml"/><Relationship Id="rId23" Type="http://schemas.openxmlformats.org/officeDocument/2006/relationships/slide" Target="slides/slide12.xml"/><Relationship Id="rId28" Type="http://schemas.openxmlformats.org/officeDocument/2006/relationships/slide" Target="slides/slide17.xml"/><Relationship Id="rId36" Type="http://schemas.openxmlformats.org/officeDocument/2006/relationships/slide" Target="slides/slide25.xml"/><Relationship Id="rId49" Type="http://schemas.openxmlformats.org/officeDocument/2006/relationships/slide" Target="slides/slide38.xml"/><Relationship Id="rId57" Type="http://schemas.openxmlformats.org/officeDocument/2006/relationships/tableStyles" Target="tableStyles.xml"/><Relationship Id="rId10" Type="http://schemas.openxmlformats.org/officeDocument/2006/relationships/slideMaster" Target="slideMasters/slideMaster10.xml"/><Relationship Id="rId31" Type="http://schemas.openxmlformats.org/officeDocument/2006/relationships/slide" Target="slides/slide20.xml"/><Relationship Id="rId44" Type="http://schemas.openxmlformats.org/officeDocument/2006/relationships/slide" Target="slides/slide33.xml"/><Relationship Id="rId52" Type="http://schemas.openxmlformats.org/officeDocument/2006/relationships/slide" Target="slides/slide41.xml"/><Relationship Id="rId60" Type="http://schemas.openxmlformats.org/officeDocument/2006/relationships/customXml" Target="../customXml/item3.xml"/><Relationship Id="rId4" Type="http://schemas.openxmlformats.org/officeDocument/2006/relationships/slideMaster" Target="slideMasters/slideMaster4.xml"/><Relationship Id="rId9" Type="http://schemas.openxmlformats.org/officeDocument/2006/relationships/slideMaster" Target="slideMasters/slideMaster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C40AFF7-1E2F-4758-B7CB-B8561CED2CF4}" type="datetimeFigureOut">
              <a:rPr lang="en-GB" smtClean="0"/>
              <a:t>21/11/2025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FFB79EB-1D42-47EE-865D-B41955919346}" type="slidenum">
              <a:rPr lang="en-GB" smtClean="0"/>
              <a:t>‹#›</a:t>
            </a:fld>
            <a:endParaRPr lang="en-GB"/>
          </a:p>
        </p:txBody>
      </p:sp>
    </p:spTree>
    <p:extLst>
      <p:ext uri="{BB962C8B-B14F-4D97-AF65-F5344CB8AC3E}">
        <p14:creationId xmlns:p14="http://schemas.microsoft.com/office/powerpoint/2010/main" val="479292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FFB79EB-1D42-47EE-865D-B41955919346}" type="slidenum">
              <a:rPr lang="en-GB" smtClean="0"/>
              <a:t>40</a:t>
            </a:fld>
            <a:endParaRPr lang="en-GB"/>
          </a:p>
        </p:txBody>
      </p:sp>
    </p:spTree>
    <p:extLst>
      <p:ext uri="{BB962C8B-B14F-4D97-AF65-F5344CB8AC3E}">
        <p14:creationId xmlns:p14="http://schemas.microsoft.com/office/powerpoint/2010/main" val="336191465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8.xml"/></Relationships>
</file>

<file path=ppt/slideLayouts/_rels/slideLayout9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8.xml"/></Relationships>
</file>

<file path=ppt/slideLayouts/_rels/slideLayout9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8.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9.xml"/></Relationships>
</file>

<file path=ppt/slideLayouts/_rels/slideLayout10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9.xml"/></Relationships>
</file>

<file path=ppt/slideLayouts/_rels/slideLayout10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9.xml"/></Relationships>
</file>

<file path=ppt/slideLayouts/_rels/slideLayout10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9.xml"/></Relationships>
</file>

<file path=ppt/slideLayouts/_rels/slideLayout10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0.xml"/></Relationships>
</file>

<file path=ppt/slideLayouts/_rels/slideLayout1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0.xml"/></Relationships>
</file>

<file path=ppt/slideLayouts/_rels/slideLayout1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0.xml"/></Relationships>
</file>

<file path=ppt/slideLayouts/_rels/slideLayout1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0.xml"/></Relationships>
</file>

<file path=ppt/slideLayouts/_rels/slideLayout1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0.xml"/></Relationships>
</file>

<file path=ppt/slideLayouts/_rels/slideLayout1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0.xml"/></Relationships>
</file>

<file path=ppt/slideLayouts/_rels/slideLayout11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1.xml"/></Relationships>
</file>

<file path=ppt/slideLayouts/_rels/slideLayout1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5.png"/><Relationship Id="rId1" Type="http://schemas.openxmlformats.org/officeDocument/2006/relationships/slideMaster" Target="../slideMasters/slideMaster11.xml"/></Relationships>
</file>

<file path=ppt/slideLayouts/_rels/slideLayout11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1.xml"/></Relationships>
</file>

<file path=ppt/slideLayouts/_rels/slideLayout1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5.png"/><Relationship Id="rId1" Type="http://schemas.openxmlformats.org/officeDocument/2006/relationships/slideMaster" Target="../slideMasters/slideMaster11.xml"/></Relationships>
</file>

<file path=ppt/slideLayouts/_rels/slideLayout1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5.png"/><Relationship Id="rId1" Type="http://schemas.openxmlformats.org/officeDocument/2006/relationships/slideMaster" Target="../slideMasters/slideMaster11.xml"/></Relationships>
</file>

<file path=ppt/slideLayouts/_rels/slideLayout1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5.png"/><Relationship Id="rId1" Type="http://schemas.openxmlformats.org/officeDocument/2006/relationships/slideMaster" Target="../slideMasters/slideMaster11.xml"/></Relationships>
</file>

<file path=ppt/slideLayouts/_rels/slideLayout1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5.png"/><Relationship Id="rId1" Type="http://schemas.openxmlformats.org/officeDocument/2006/relationships/slideMaster" Target="../slideMasters/slideMaster11.xml"/></Relationships>
</file>

<file path=ppt/slideLayouts/_rels/slideLayout1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5.png"/><Relationship Id="rId1" Type="http://schemas.openxmlformats.org/officeDocument/2006/relationships/slideMaster" Target="../slideMasters/slideMaster11.xml"/></Relationships>
</file>

<file path=ppt/slideLayouts/_rels/slideLayout1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5.png"/><Relationship Id="rId1" Type="http://schemas.openxmlformats.org/officeDocument/2006/relationships/slideMaster" Target="../slideMasters/slideMaster11.xml"/></Relationships>
</file>

<file path=ppt/slideLayouts/_rels/slideLayout1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5.png"/><Relationship Id="rId1" Type="http://schemas.openxmlformats.org/officeDocument/2006/relationships/slideMaster" Target="../slideMasters/slideMaster11.xml"/></Relationships>
</file>

<file path=ppt/slideLayouts/_rels/slideLayout1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5.png"/><Relationship Id="rId1" Type="http://schemas.openxmlformats.org/officeDocument/2006/relationships/slideMaster" Target="../slideMasters/slideMaster11.xml"/></Relationships>
</file>

<file path=ppt/slideLayouts/_rels/slideLayout1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5.png"/><Relationship Id="rId1" Type="http://schemas.openxmlformats.org/officeDocument/2006/relationships/slideMaster" Target="../slideMasters/slideMaster1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312D7A-213C-F298-0E96-6311ACE06003}"/>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00B630C0-43D7-5DB9-BDBA-F0299203999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7" name="Slide Number Placeholder 6">
            <a:extLst>
              <a:ext uri="{FF2B5EF4-FFF2-40B4-BE49-F238E27FC236}">
                <a16:creationId xmlns:a16="http://schemas.microsoft.com/office/drawing/2014/main" id="{9FA82578-D736-D508-7A7F-0EAA4598FA2A}"/>
              </a:ext>
            </a:extLst>
          </p:cNvPr>
          <p:cNvSpPr>
            <a:spLocks noGrp="1"/>
          </p:cNvSpPr>
          <p:nvPr>
            <p:ph type="sldNum" sz="quarter" idx="10"/>
          </p:nvPr>
        </p:nvSpPr>
        <p:spPr/>
        <p:txBody>
          <a:bodyPr/>
          <a:lstStyle/>
          <a:p>
            <a:fld id="{B1E448EC-BA8D-5F4B-A64E-56A9A82D0EAF}" type="slidenum">
              <a:rPr lang="en-US" smtClean="0"/>
              <a:t>‹#›</a:t>
            </a:fld>
            <a:endParaRPr lang="en-US"/>
          </a:p>
        </p:txBody>
      </p:sp>
      <p:pic>
        <p:nvPicPr>
          <p:cNvPr id="4" name="Picture 3" descr="A white logo on a black background&#10;&#10;Description automatically generated">
            <a:extLst>
              <a:ext uri="{FF2B5EF4-FFF2-40B4-BE49-F238E27FC236}">
                <a16:creationId xmlns:a16="http://schemas.microsoft.com/office/drawing/2014/main" id="{3005CBD3-1B31-BC69-F915-6A6EEB104550}"/>
              </a:ext>
            </a:extLst>
          </p:cNvPr>
          <p:cNvPicPr>
            <a:picLocks noChangeAspect="1"/>
          </p:cNvPicPr>
          <p:nvPr userDrawn="1"/>
        </p:nvPicPr>
        <p:blipFill rotWithShape="1">
          <a:blip r:embed="rId2"/>
          <a:srcRect t="42668" b="43111"/>
          <a:stretch/>
        </p:blipFill>
        <p:spPr>
          <a:xfrm>
            <a:off x="4224101" y="5584186"/>
            <a:ext cx="3743798" cy="532452"/>
          </a:xfrm>
          <a:prstGeom prst="rect">
            <a:avLst/>
          </a:prstGeom>
        </p:spPr>
      </p:pic>
    </p:spTree>
    <p:extLst>
      <p:ext uri="{BB962C8B-B14F-4D97-AF65-F5344CB8AC3E}">
        <p14:creationId xmlns:p14="http://schemas.microsoft.com/office/powerpoint/2010/main" val="7549594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9136C6-818C-DD5A-9545-ECCFE7A08450}"/>
              </a:ext>
            </a:extLst>
          </p:cNvPr>
          <p:cNvSpPr>
            <a:spLocks noGrp="1"/>
          </p:cNvSpPr>
          <p:nvPr>
            <p:ph type="title"/>
          </p:nvPr>
        </p:nvSpPr>
        <p:spPr>
          <a:xfrm>
            <a:off x="838200" y="365125"/>
            <a:ext cx="10515600" cy="1325563"/>
          </a:xfrm>
          <a:prstGeom prst="rect">
            <a:avLst/>
          </a:prstGeom>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39714E32-8DAE-0EBA-53A7-9F54233455AD}"/>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pic>
        <p:nvPicPr>
          <p:cNvPr id="7" name="Picture 6" descr="A white logo on a black background&#10;&#10;Description automatically generated">
            <a:extLst>
              <a:ext uri="{FF2B5EF4-FFF2-40B4-BE49-F238E27FC236}">
                <a16:creationId xmlns:a16="http://schemas.microsoft.com/office/drawing/2014/main" id="{BACC974C-279F-54B9-6F17-F78919A207C3}"/>
              </a:ext>
            </a:extLst>
          </p:cNvPr>
          <p:cNvPicPr>
            <a:picLocks noChangeAspect="1"/>
          </p:cNvPicPr>
          <p:nvPr userDrawn="1"/>
        </p:nvPicPr>
        <p:blipFill rotWithShape="1">
          <a:blip r:embed="rId3"/>
          <a:srcRect t="42668" b="43111"/>
          <a:stretch/>
        </p:blipFill>
        <p:spPr>
          <a:xfrm>
            <a:off x="325964" y="6324934"/>
            <a:ext cx="1456184" cy="207102"/>
          </a:xfrm>
          <a:prstGeom prst="rect">
            <a:avLst/>
          </a:prstGeom>
        </p:spPr>
      </p:pic>
    </p:spTree>
    <p:extLst>
      <p:ext uri="{BB962C8B-B14F-4D97-AF65-F5344CB8AC3E}">
        <p14:creationId xmlns:p14="http://schemas.microsoft.com/office/powerpoint/2010/main" val="2688655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95465A-996A-FD0B-F129-D51410B10E10}"/>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en-GB" dirty="0"/>
              <a:t>Click to edit Master title style</a:t>
            </a:r>
            <a:endParaRPr lang="en-US" dirty="0"/>
          </a:p>
        </p:txBody>
      </p:sp>
      <p:sp>
        <p:nvSpPr>
          <p:cNvPr id="3" name="Text Placeholder 2">
            <a:extLst>
              <a:ext uri="{FF2B5EF4-FFF2-40B4-BE49-F238E27FC236}">
                <a16:creationId xmlns:a16="http://schemas.microsoft.com/office/drawing/2014/main" id="{FDA4C36B-FE8F-4283-6FBB-6585EAA058A8}"/>
              </a:ext>
            </a:extLst>
          </p:cNvPr>
          <p:cNvSpPr>
            <a:spLocks noGrp="1"/>
          </p:cNvSpPr>
          <p:nvPr>
            <p:ph type="body" idx="1"/>
          </p:nvPr>
        </p:nvSpPr>
        <p:spPr>
          <a:xfrm>
            <a:off x="831850" y="4589463"/>
            <a:ext cx="10515600" cy="1500187"/>
          </a:xfrm>
        </p:spPr>
        <p:txBody>
          <a:bodyPr/>
          <a:lstStyle>
            <a:lvl1pPr marL="0" indent="0">
              <a:buNone/>
              <a:defRPr sz="2400">
                <a:solidFill>
                  <a:schemeClr val="tx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dirty="0"/>
              <a:t>Click to edit Master text styles</a:t>
            </a:r>
          </a:p>
        </p:txBody>
      </p:sp>
      <p:pic>
        <p:nvPicPr>
          <p:cNvPr id="5" name="Picture 4" descr="A white logo on a black background&#10;&#10;Description automatically generated">
            <a:extLst>
              <a:ext uri="{FF2B5EF4-FFF2-40B4-BE49-F238E27FC236}">
                <a16:creationId xmlns:a16="http://schemas.microsoft.com/office/drawing/2014/main" id="{979C2B2E-2BF0-8FBC-1900-64082B92D0BA}"/>
              </a:ext>
            </a:extLst>
          </p:cNvPr>
          <p:cNvPicPr>
            <a:picLocks noChangeAspect="1"/>
          </p:cNvPicPr>
          <p:nvPr userDrawn="1"/>
        </p:nvPicPr>
        <p:blipFill rotWithShape="1">
          <a:blip r:embed="rId2"/>
          <a:srcRect t="42668" b="43111"/>
          <a:stretch/>
        </p:blipFill>
        <p:spPr>
          <a:xfrm>
            <a:off x="771331" y="5584186"/>
            <a:ext cx="3743798" cy="532452"/>
          </a:xfrm>
          <a:prstGeom prst="rect">
            <a:avLst/>
          </a:prstGeom>
        </p:spPr>
      </p:pic>
    </p:spTree>
    <p:extLst>
      <p:ext uri="{BB962C8B-B14F-4D97-AF65-F5344CB8AC3E}">
        <p14:creationId xmlns:p14="http://schemas.microsoft.com/office/powerpoint/2010/main" val="19747204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10D394-A059-BF6C-88B7-142643D0DE58}"/>
              </a:ext>
            </a:extLst>
          </p:cNvPr>
          <p:cNvSpPr>
            <a:spLocks noGrp="1"/>
          </p:cNvSpPr>
          <p:nvPr>
            <p:ph type="title"/>
          </p:nvPr>
        </p:nvSpPr>
        <p:spPr>
          <a:xfrm>
            <a:off x="838200" y="365125"/>
            <a:ext cx="10515600" cy="1325563"/>
          </a:xfrm>
          <a:prstGeom prst="rect">
            <a:avLst/>
          </a:prstGeom>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06173C87-C235-70ED-3603-9D4B6B9FD586}"/>
              </a:ext>
            </a:extLst>
          </p:cNvPr>
          <p:cNvSpPr>
            <a:spLocks noGrp="1"/>
          </p:cNvSpPr>
          <p:nvPr>
            <p:ph sz="half" idx="1"/>
          </p:nvPr>
        </p:nvSpPr>
        <p:spPr>
          <a:xfrm>
            <a:off x="838200" y="1825625"/>
            <a:ext cx="5181600" cy="4351338"/>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Content Placeholder 3">
            <a:extLst>
              <a:ext uri="{FF2B5EF4-FFF2-40B4-BE49-F238E27FC236}">
                <a16:creationId xmlns:a16="http://schemas.microsoft.com/office/drawing/2014/main" id="{0CB86246-49A7-BFFF-7FBE-989641D03824}"/>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pic>
        <p:nvPicPr>
          <p:cNvPr id="8" name="Picture 7" descr="A white logo on a black background&#10;&#10;Description automatically generated">
            <a:extLst>
              <a:ext uri="{FF2B5EF4-FFF2-40B4-BE49-F238E27FC236}">
                <a16:creationId xmlns:a16="http://schemas.microsoft.com/office/drawing/2014/main" id="{F1F24FF9-7990-631F-D3E8-0CE3E0F036CC}"/>
              </a:ext>
            </a:extLst>
          </p:cNvPr>
          <p:cNvPicPr>
            <a:picLocks noChangeAspect="1"/>
          </p:cNvPicPr>
          <p:nvPr userDrawn="1"/>
        </p:nvPicPr>
        <p:blipFill rotWithShape="1">
          <a:blip r:embed="rId3"/>
          <a:srcRect t="42668" b="43111"/>
          <a:stretch/>
        </p:blipFill>
        <p:spPr>
          <a:xfrm>
            <a:off x="325964" y="6324934"/>
            <a:ext cx="1456184" cy="207102"/>
          </a:xfrm>
          <a:prstGeom prst="rect">
            <a:avLst/>
          </a:prstGeom>
        </p:spPr>
      </p:pic>
    </p:spTree>
    <p:extLst>
      <p:ext uri="{BB962C8B-B14F-4D97-AF65-F5344CB8AC3E}">
        <p14:creationId xmlns:p14="http://schemas.microsoft.com/office/powerpoint/2010/main" val="28708991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621F11-B824-E76C-5C5C-1BF99552D403}"/>
              </a:ext>
            </a:extLst>
          </p:cNvPr>
          <p:cNvSpPr>
            <a:spLocks noGrp="1"/>
          </p:cNvSpPr>
          <p:nvPr>
            <p:ph type="title"/>
          </p:nvPr>
        </p:nvSpPr>
        <p:spPr>
          <a:xfrm>
            <a:off x="839788" y="365125"/>
            <a:ext cx="10515600" cy="1325563"/>
          </a:xfrm>
          <a:prstGeom prst="rect">
            <a:avLst/>
          </a:prstGeo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26EBE480-F87D-2AD2-E54B-480341B7E38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4" name="Content Placeholder 3">
            <a:extLst>
              <a:ext uri="{FF2B5EF4-FFF2-40B4-BE49-F238E27FC236}">
                <a16:creationId xmlns:a16="http://schemas.microsoft.com/office/drawing/2014/main" id="{D4196595-AAD2-B641-29EB-297C0981E6F3}"/>
              </a:ext>
            </a:extLst>
          </p:cNvPr>
          <p:cNvSpPr>
            <a:spLocks noGrp="1"/>
          </p:cNvSpPr>
          <p:nvPr>
            <p:ph sz="half" idx="2"/>
          </p:nvPr>
        </p:nvSpPr>
        <p:spPr>
          <a:xfrm>
            <a:off x="839788" y="2505075"/>
            <a:ext cx="5157787" cy="3684588"/>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5" name="Text Placeholder 4">
            <a:extLst>
              <a:ext uri="{FF2B5EF4-FFF2-40B4-BE49-F238E27FC236}">
                <a16:creationId xmlns:a16="http://schemas.microsoft.com/office/drawing/2014/main" id="{1F8599BF-72EA-1118-E620-F3EF0044D7B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CE1B4B64-52C8-94A5-B69D-437ED98E6955}"/>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pic>
        <p:nvPicPr>
          <p:cNvPr id="10" name="Picture 9" descr="A white logo on a black background&#10;&#10;Description automatically generated">
            <a:extLst>
              <a:ext uri="{FF2B5EF4-FFF2-40B4-BE49-F238E27FC236}">
                <a16:creationId xmlns:a16="http://schemas.microsoft.com/office/drawing/2014/main" id="{4A6596D3-97EC-B412-D032-33F2011FB923}"/>
              </a:ext>
            </a:extLst>
          </p:cNvPr>
          <p:cNvPicPr>
            <a:picLocks noChangeAspect="1"/>
          </p:cNvPicPr>
          <p:nvPr userDrawn="1"/>
        </p:nvPicPr>
        <p:blipFill rotWithShape="1">
          <a:blip r:embed="rId3"/>
          <a:srcRect t="42668" b="43111"/>
          <a:stretch/>
        </p:blipFill>
        <p:spPr>
          <a:xfrm>
            <a:off x="325964" y="6324934"/>
            <a:ext cx="1456184" cy="207102"/>
          </a:xfrm>
          <a:prstGeom prst="rect">
            <a:avLst/>
          </a:prstGeom>
        </p:spPr>
      </p:pic>
    </p:spTree>
    <p:extLst>
      <p:ext uri="{BB962C8B-B14F-4D97-AF65-F5344CB8AC3E}">
        <p14:creationId xmlns:p14="http://schemas.microsoft.com/office/powerpoint/2010/main" val="33784580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68ECF5-F99B-6212-0D99-31A819DF15AD}"/>
              </a:ext>
            </a:extLst>
          </p:cNvPr>
          <p:cNvSpPr>
            <a:spLocks noGrp="1"/>
          </p:cNvSpPr>
          <p:nvPr>
            <p:ph type="title"/>
          </p:nvPr>
        </p:nvSpPr>
        <p:spPr>
          <a:xfrm>
            <a:off x="838200" y="365125"/>
            <a:ext cx="10515600" cy="1325563"/>
          </a:xfrm>
          <a:prstGeom prst="rect">
            <a:avLst/>
          </a:prstGeom>
        </p:spPr>
        <p:txBody>
          <a:bodyPr/>
          <a:lstStyle/>
          <a:p>
            <a:r>
              <a:rPr lang="en-GB"/>
              <a:t>Click to edit Master title style</a:t>
            </a:r>
            <a:endParaRPr lang="en-US"/>
          </a:p>
        </p:txBody>
      </p:sp>
      <p:pic>
        <p:nvPicPr>
          <p:cNvPr id="6" name="Picture 5" descr="A white logo on a black background&#10;&#10;Description automatically generated">
            <a:extLst>
              <a:ext uri="{FF2B5EF4-FFF2-40B4-BE49-F238E27FC236}">
                <a16:creationId xmlns:a16="http://schemas.microsoft.com/office/drawing/2014/main" id="{01D174AC-3A3E-C3B6-4086-7FE6DB1591A3}"/>
              </a:ext>
            </a:extLst>
          </p:cNvPr>
          <p:cNvPicPr>
            <a:picLocks noChangeAspect="1"/>
          </p:cNvPicPr>
          <p:nvPr userDrawn="1"/>
        </p:nvPicPr>
        <p:blipFill rotWithShape="1">
          <a:blip r:embed="rId3"/>
          <a:srcRect t="42668" b="43111"/>
          <a:stretch/>
        </p:blipFill>
        <p:spPr>
          <a:xfrm>
            <a:off x="325964" y="6324934"/>
            <a:ext cx="1456184" cy="207102"/>
          </a:xfrm>
          <a:prstGeom prst="rect">
            <a:avLst/>
          </a:prstGeom>
        </p:spPr>
      </p:pic>
    </p:spTree>
    <p:extLst>
      <p:ext uri="{BB962C8B-B14F-4D97-AF65-F5344CB8AC3E}">
        <p14:creationId xmlns:p14="http://schemas.microsoft.com/office/powerpoint/2010/main" val="26110549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5" name="Picture 4" descr="A white logo on a black background&#10;&#10;Description automatically generated">
            <a:extLst>
              <a:ext uri="{FF2B5EF4-FFF2-40B4-BE49-F238E27FC236}">
                <a16:creationId xmlns:a16="http://schemas.microsoft.com/office/drawing/2014/main" id="{55E218D4-6DFC-473A-237F-E16AC9CB1EB9}"/>
              </a:ext>
            </a:extLst>
          </p:cNvPr>
          <p:cNvPicPr>
            <a:picLocks noChangeAspect="1"/>
          </p:cNvPicPr>
          <p:nvPr userDrawn="1"/>
        </p:nvPicPr>
        <p:blipFill rotWithShape="1">
          <a:blip r:embed="rId3"/>
          <a:srcRect t="42668" b="43111"/>
          <a:stretch/>
        </p:blipFill>
        <p:spPr>
          <a:xfrm>
            <a:off x="325964" y="6324934"/>
            <a:ext cx="1456184" cy="207102"/>
          </a:xfrm>
          <a:prstGeom prst="rect">
            <a:avLst/>
          </a:prstGeom>
        </p:spPr>
      </p:pic>
    </p:spTree>
    <p:extLst>
      <p:ext uri="{BB962C8B-B14F-4D97-AF65-F5344CB8AC3E}">
        <p14:creationId xmlns:p14="http://schemas.microsoft.com/office/powerpoint/2010/main" val="25959032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B49F98-1E96-9E59-98B8-9F8292EC6E51}"/>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F31DF1E8-6D7C-ACED-D84A-18E790E1DF8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0DBE1085-809D-617C-6954-BC5873AFDEE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pic>
        <p:nvPicPr>
          <p:cNvPr id="8" name="Picture 7" descr="A white logo on a black background&#10;&#10;Description automatically generated">
            <a:extLst>
              <a:ext uri="{FF2B5EF4-FFF2-40B4-BE49-F238E27FC236}">
                <a16:creationId xmlns:a16="http://schemas.microsoft.com/office/drawing/2014/main" id="{E24CD395-B09E-4492-B25E-843EF69AD30B}"/>
              </a:ext>
            </a:extLst>
          </p:cNvPr>
          <p:cNvPicPr>
            <a:picLocks noChangeAspect="1"/>
          </p:cNvPicPr>
          <p:nvPr userDrawn="1"/>
        </p:nvPicPr>
        <p:blipFill rotWithShape="1">
          <a:blip r:embed="rId3"/>
          <a:srcRect t="42668" b="43111"/>
          <a:stretch/>
        </p:blipFill>
        <p:spPr>
          <a:xfrm>
            <a:off x="325964" y="6324934"/>
            <a:ext cx="1456184" cy="207102"/>
          </a:xfrm>
          <a:prstGeom prst="rect">
            <a:avLst/>
          </a:prstGeom>
        </p:spPr>
      </p:pic>
    </p:spTree>
    <p:extLst>
      <p:ext uri="{BB962C8B-B14F-4D97-AF65-F5344CB8AC3E}">
        <p14:creationId xmlns:p14="http://schemas.microsoft.com/office/powerpoint/2010/main" val="28532281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9387A-7745-9DED-FED5-D4B20A74E281}"/>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78A5AF6B-F3F4-B4B2-F6B6-B6BF0BEEC43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0C212AE-376D-7312-8CC1-78C148BE368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pic>
        <p:nvPicPr>
          <p:cNvPr id="8" name="Picture 7" descr="A white logo on a black background&#10;&#10;Description automatically generated">
            <a:extLst>
              <a:ext uri="{FF2B5EF4-FFF2-40B4-BE49-F238E27FC236}">
                <a16:creationId xmlns:a16="http://schemas.microsoft.com/office/drawing/2014/main" id="{E3AAB9FC-EFA8-3EB3-F060-BF9BD795B125}"/>
              </a:ext>
            </a:extLst>
          </p:cNvPr>
          <p:cNvPicPr>
            <a:picLocks noChangeAspect="1"/>
          </p:cNvPicPr>
          <p:nvPr userDrawn="1"/>
        </p:nvPicPr>
        <p:blipFill rotWithShape="1">
          <a:blip r:embed="rId3"/>
          <a:srcRect t="42668" b="43111"/>
          <a:stretch/>
        </p:blipFill>
        <p:spPr>
          <a:xfrm>
            <a:off x="325964" y="6324934"/>
            <a:ext cx="1456184" cy="207102"/>
          </a:xfrm>
          <a:prstGeom prst="rect">
            <a:avLst/>
          </a:prstGeom>
        </p:spPr>
      </p:pic>
    </p:spTree>
    <p:extLst>
      <p:ext uri="{BB962C8B-B14F-4D97-AF65-F5344CB8AC3E}">
        <p14:creationId xmlns:p14="http://schemas.microsoft.com/office/powerpoint/2010/main" val="41501417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15E25A-2A28-541F-45F1-08D2F8F01DB5}"/>
              </a:ext>
            </a:extLst>
          </p:cNvPr>
          <p:cNvSpPr>
            <a:spLocks noGrp="1"/>
          </p:cNvSpPr>
          <p:nvPr>
            <p:ph type="title"/>
          </p:nvPr>
        </p:nvSpPr>
        <p:spPr>
          <a:xfrm>
            <a:off x="838200" y="365125"/>
            <a:ext cx="10515600" cy="1325563"/>
          </a:xfrm>
          <a:prstGeom prst="rect">
            <a:avLst/>
          </a:prstGeom>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86670C86-760D-27FF-4FA1-23D304FADA69}"/>
              </a:ext>
            </a:extLst>
          </p:cNvPr>
          <p:cNvSpPr>
            <a:spLocks noGrp="1"/>
          </p:cNvSpPr>
          <p:nvPr>
            <p:ph type="body" orient="vert" idx="1"/>
          </p:nvPr>
        </p:nvSpPr>
        <p:spPr/>
        <p:txBody>
          <a:bodyPr vert="eaVert"/>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7" name="Picture 6" descr="A white logo on a black background&#10;&#10;Description automatically generated">
            <a:extLst>
              <a:ext uri="{FF2B5EF4-FFF2-40B4-BE49-F238E27FC236}">
                <a16:creationId xmlns:a16="http://schemas.microsoft.com/office/drawing/2014/main" id="{75CC9426-7A78-DE04-C73A-5BA911E9AB4E}"/>
              </a:ext>
            </a:extLst>
          </p:cNvPr>
          <p:cNvPicPr>
            <a:picLocks noChangeAspect="1"/>
          </p:cNvPicPr>
          <p:nvPr userDrawn="1"/>
        </p:nvPicPr>
        <p:blipFill rotWithShape="1">
          <a:blip r:embed="rId3"/>
          <a:srcRect t="42668" b="43111"/>
          <a:stretch/>
        </p:blipFill>
        <p:spPr>
          <a:xfrm>
            <a:off x="325964" y="6324934"/>
            <a:ext cx="1456184" cy="207102"/>
          </a:xfrm>
          <a:prstGeom prst="rect">
            <a:avLst/>
          </a:prstGeom>
        </p:spPr>
      </p:pic>
    </p:spTree>
    <p:extLst>
      <p:ext uri="{BB962C8B-B14F-4D97-AF65-F5344CB8AC3E}">
        <p14:creationId xmlns:p14="http://schemas.microsoft.com/office/powerpoint/2010/main" val="25738182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A8FAE02-D70D-C3C5-A6DA-DB7E4762BF3E}"/>
              </a:ext>
            </a:extLst>
          </p:cNvPr>
          <p:cNvSpPr>
            <a:spLocks noGrp="1"/>
          </p:cNvSpPr>
          <p:nvPr>
            <p:ph type="title" orient="vert"/>
          </p:nvPr>
        </p:nvSpPr>
        <p:spPr>
          <a:xfrm>
            <a:off x="8724900" y="365125"/>
            <a:ext cx="2628900" cy="5811838"/>
          </a:xfrm>
          <a:prstGeom prst="rect">
            <a:avLst/>
          </a:prstGeo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8E985F83-1679-0EC4-0D3E-B5F7501A5FE6}"/>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Slide Number Placeholder 6">
            <a:extLst>
              <a:ext uri="{FF2B5EF4-FFF2-40B4-BE49-F238E27FC236}">
                <a16:creationId xmlns:a16="http://schemas.microsoft.com/office/drawing/2014/main" id="{01AA8A8D-6ED6-C192-9B23-39BB45E500C3}"/>
              </a:ext>
            </a:extLst>
          </p:cNvPr>
          <p:cNvSpPr>
            <a:spLocks noGrp="1"/>
          </p:cNvSpPr>
          <p:nvPr>
            <p:ph type="sldNum" sz="quarter" idx="10"/>
          </p:nvPr>
        </p:nvSpPr>
        <p:spPr/>
        <p:txBody>
          <a:bodyPr/>
          <a:lstStyle/>
          <a:p>
            <a:fld id="{B1E448EC-BA8D-5F4B-A64E-56A9A82D0EAF}" type="slidenum">
              <a:rPr lang="en-US" smtClean="0"/>
              <a:t>‹#›</a:t>
            </a:fld>
            <a:endParaRPr lang="en-US"/>
          </a:p>
        </p:txBody>
      </p:sp>
      <p:pic>
        <p:nvPicPr>
          <p:cNvPr id="4" name="Picture 3" descr="A white logo on a black background&#10;&#10;Description automatically generated">
            <a:extLst>
              <a:ext uri="{FF2B5EF4-FFF2-40B4-BE49-F238E27FC236}">
                <a16:creationId xmlns:a16="http://schemas.microsoft.com/office/drawing/2014/main" id="{B3D5AC98-F93D-067E-E97C-802A9308B3C1}"/>
              </a:ext>
            </a:extLst>
          </p:cNvPr>
          <p:cNvPicPr>
            <a:picLocks noChangeAspect="1"/>
          </p:cNvPicPr>
          <p:nvPr userDrawn="1"/>
        </p:nvPicPr>
        <p:blipFill rotWithShape="1">
          <a:blip r:embed="rId3"/>
          <a:srcRect t="42668" b="43111"/>
          <a:stretch/>
        </p:blipFill>
        <p:spPr>
          <a:xfrm>
            <a:off x="325964" y="6324934"/>
            <a:ext cx="1456184" cy="207102"/>
          </a:xfrm>
          <a:prstGeom prst="rect">
            <a:avLst/>
          </a:prstGeom>
        </p:spPr>
      </p:pic>
    </p:spTree>
    <p:extLst>
      <p:ext uri="{BB962C8B-B14F-4D97-AF65-F5344CB8AC3E}">
        <p14:creationId xmlns:p14="http://schemas.microsoft.com/office/powerpoint/2010/main" val="169755345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312D7A-213C-F298-0E96-6311ACE06003}"/>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00B630C0-43D7-5DB9-BDBA-F0299203999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7" name="Slide Number Placeholder 6">
            <a:extLst>
              <a:ext uri="{FF2B5EF4-FFF2-40B4-BE49-F238E27FC236}">
                <a16:creationId xmlns:a16="http://schemas.microsoft.com/office/drawing/2014/main" id="{9FA82578-D736-D508-7A7F-0EAA4598FA2A}"/>
              </a:ext>
            </a:extLst>
          </p:cNvPr>
          <p:cNvSpPr>
            <a:spLocks noGrp="1"/>
          </p:cNvSpPr>
          <p:nvPr>
            <p:ph type="sldNum" sz="quarter" idx="10"/>
          </p:nvPr>
        </p:nvSpPr>
        <p:spPr/>
        <p:txBody>
          <a:bodyPr/>
          <a:lstStyle/>
          <a:p>
            <a:fld id="{B1E448EC-BA8D-5F4B-A64E-56A9A82D0EAF}" type="slidenum">
              <a:rPr lang="en-US" smtClean="0"/>
              <a:t>‹#›</a:t>
            </a:fld>
            <a:endParaRPr lang="en-US"/>
          </a:p>
        </p:txBody>
      </p:sp>
      <p:pic>
        <p:nvPicPr>
          <p:cNvPr id="4" name="Picture 3" descr="A white logo on a black background&#10;&#10;Description automatically generated">
            <a:extLst>
              <a:ext uri="{FF2B5EF4-FFF2-40B4-BE49-F238E27FC236}">
                <a16:creationId xmlns:a16="http://schemas.microsoft.com/office/drawing/2014/main" id="{33272FA7-DDC2-863C-FBB9-FB29A01D71DC}"/>
              </a:ext>
            </a:extLst>
          </p:cNvPr>
          <p:cNvPicPr>
            <a:picLocks noChangeAspect="1"/>
          </p:cNvPicPr>
          <p:nvPr userDrawn="1"/>
        </p:nvPicPr>
        <p:blipFill rotWithShape="1">
          <a:blip r:embed="rId2"/>
          <a:srcRect t="42668" b="43111"/>
          <a:stretch/>
        </p:blipFill>
        <p:spPr>
          <a:xfrm>
            <a:off x="4224101" y="5584186"/>
            <a:ext cx="3743798" cy="532452"/>
          </a:xfrm>
          <a:prstGeom prst="rect">
            <a:avLst/>
          </a:prstGeom>
        </p:spPr>
      </p:pic>
    </p:spTree>
    <p:extLst>
      <p:ext uri="{BB962C8B-B14F-4D97-AF65-F5344CB8AC3E}">
        <p14:creationId xmlns:p14="http://schemas.microsoft.com/office/powerpoint/2010/main" val="163400166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9136C6-818C-DD5A-9545-ECCFE7A08450}"/>
              </a:ext>
            </a:extLst>
          </p:cNvPr>
          <p:cNvSpPr>
            <a:spLocks noGrp="1"/>
          </p:cNvSpPr>
          <p:nvPr>
            <p:ph type="title"/>
          </p:nvPr>
        </p:nvSpPr>
        <p:spPr>
          <a:xfrm>
            <a:off x="838200" y="365125"/>
            <a:ext cx="10515600" cy="1325563"/>
          </a:xfrm>
          <a:prstGeom prst="rect">
            <a:avLst/>
          </a:prstGeom>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39714E32-8DAE-0EBA-53A7-9F54233455AD}"/>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pic>
        <p:nvPicPr>
          <p:cNvPr id="7" name="Picture 6" descr="A white logo on a black background&#10;&#10;Description automatically generated">
            <a:extLst>
              <a:ext uri="{FF2B5EF4-FFF2-40B4-BE49-F238E27FC236}">
                <a16:creationId xmlns:a16="http://schemas.microsoft.com/office/drawing/2014/main" id="{6496E16C-71CC-654E-D4A0-F454D321726F}"/>
              </a:ext>
            </a:extLst>
          </p:cNvPr>
          <p:cNvPicPr>
            <a:picLocks noChangeAspect="1"/>
          </p:cNvPicPr>
          <p:nvPr userDrawn="1"/>
        </p:nvPicPr>
        <p:blipFill rotWithShape="1">
          <a:blip r:embed="rId3"/>
          <a:srcRect t="42668" b="43111"/>
          <a:stretch/>
        </p:blipFill>
        <p:spPr>
          <a:xfrm>
            <a:off x="325964" y="6324934"/>
            <a:ext cx="1456184" cy="207102"/>
          </a:xfrm>
          <a:prstGeom prst="rect">
            <a:avLst/>
          </a:prstGeom>
        </p:spPr>
      </p:pic>
    </p:spTree>
    <p:extLst>
      <p:ext uri="{BB962C8B-B14F-4D97-AF65-F5344CB8AC3E}">
        <p14:creationId xmlns:p14="http://schemas.microsoft.com/office/powerpoint/2010/main" val="325661533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95465A-996A-FD0B-F129-D51410B10E10}"/>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en-GB" dirty="0"/>
              <a:t>Click to edit Master title style</a:t>
            </a:r>
            <a:endParaRPr lang="en-US" dirty="0"/>
          </a:p>
        </p:txBody>
      </p:sp>
      <p:sp>
        <p:nvSpPr>
          <p:cNvPr id="3" name="Text Placeholder 2">
            <a:extLst>
              <a:ext uri="{FF2B5EF4-FFF2-40B4-BE49-F238E27FC236}">
                <a16:creationId xmlns:a16="http://schemas.microsoft.com/office/drawing/2014/main" id="{FDA4C36B-FE8F-4283-6FBB-6585EAA058A8}"/>
              </a:ext>
            </a:extLst>
          </p:cNvPr>
          <p:cNvSpPr>
            <a:spLocks noGrp="1"/>
          </p:cNvSpPr>
          <p:nvPr>
            <p:ph type="body" idx="1"/>
          </p:nvPr>
        </p:nvSpPr>
        <p:spPr>
          <a:xfrm>
            <a:off x="831850" y="4589463"/>
            <a:ext cx="10515600" cy="1500187"/>
          </a:xfrm>
        </p:spPr>
        <p:txBody>
          <a:bodyPr/>
          <a:lstStyle>
            <a:lvl1pPr marL="0" indent="0">
              <a:buNone/>
              <a:defRPr sz="2400">
                <a:solidFill>
                  <a:schemeClr val="tx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dirty="0"/>
              <a:t>Click to edit Master text styles</a:t>
            </a:r>
          </a:p>
        </p:txBody>
      </p:sp>
      <p:pic>
        <p:nvPicPr>
          <p:cNvPr id="4" name="Picture 3" descr="A white logo on a black background&#10;&#10;Description automatically generated">
            <a:extLst>
              <a:ext uri="{FF2B5EF4-FFF2-40B4-BE49-F238E27FC236}">
                <a16:creationId xmlns:a16="http://schemas.microsoft.com/office/drawing/2014/main" id="{D233EA9A-0C14-E42D-DC65-DBA9E7DF3A92}"/>
              </a:ext>
            </a:extLst>
          </p:cNvPr>
          <p:cNvPicPr>
            <a:picLocks noChangeAspect="1"/>
          </p:cNvPicPr>
          <p:nvPr userDrawn="1"/>
        </p:nvPicPr>
        <p:blipFill rotWithShape="1">
          <a:blip r:embed="rId2"/>
          <a:srcRect t="42668" b="43111"/>
          <a:stretch/>
        </p:blipFill>
        <p:spPr>
          <a:xfrm>
            <a:off x="771331" y="5584186"/>
            <a:ext cx="3743798" cy="532452"/>
          </a:xfrm>
          <a:prstGeom prst="rect">
            <a:avLst/>
          </a:prstGeom>
        </p:spPr>
      </p:pic>
    </p:spTree>
    <p:extLst>
      <p:ext uri="{BB962C8B-B14F-4D97-AF65-F5344CB8AC3E}">
        <p14:creationId xmlns:p14="http://schemas.microsoft.com/office/powerpoint/2010/main" val="200823412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10D394-A059-BF6C-88B7-142643D0DE58}"/>
              </a:ext>
            </a:extLst>
          </p:cNvPr>
          <p:cNvSpPr>
            <a:spLocks noGrp="1"/>
          </p:cNvSpPr>
          <p:nvPr>
            <p:ph type="title"/>
          </p:nvPr>
        </p:nvSpPr>
        <p:spPr>
          <a:xfrm>
            <a:off x="838200" y="365125"/>
            <a:ext cx="10515600" cy="1325563"/>
          </a:xfrm>
          <a:prstGeom prst="rect">
            <a:avLst/>
          </a:prstGeom>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06173C87-C235-70ED-3603-9D4B6B9FD586}"/>
              </a:ext>
            </a:extLst>
          </p:cNvPr>
          <p:cNvSpPr>
            <a:spLocks noGrp="1"/>
          </p:cNvSpPr>
          <p:nvPr>
            <p:ph sz="half" idx="1"/>
          </p:nvPr>
        </p:nvSpPr>
        <p:spPr>
          <a:xfrm>
            <a:off x="838200" y="1825625"/>
            <a:ext cx="5181600" cy="4351338"/>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Content Placeholder 3">
            <a:extLst>
              <a:ext uri="{FF2B5EF4-FFF2-40B4-BE49-F238E27FC236}">
                <a16:creationId xmlns:a16="http://schemas.microsoft.com/office/drawing/2014/main" id="{0CB86246-49A7-BFFF-7FBE-989641D03824}"/>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162482983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621F11-B824-E76C-5C5C-1BF99552D403}"/>
              </a:ext>
            </a:extLst>
          </p:cNvPr>
          <p:cNvSpPr>
            <a:spLocks noGrp="1"/>
          </p:cNvSpPr>
          <p:nvPr>
            <p:ph type="title"/>
          </p:nvPr>
        </p:nvSpPr>
        <p:spPr>
          <a:xfrm>
            <a:off x="839788" y="365125"/>
            <a:ext cx="10515600" cy="1325563"/>
          </a:xfrm>
          <a:prstGeom prst="rect">
            <a:avLst/>
          </a:prstGeo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26EBE480-F87D-2AD2-E54B-480341B7E38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4" name="Content Placeholder 3">
            <a:extLst>
              <a:ext uri="{FF2B5EF4-FFF2-40B4-BE49-F238E27FC236}">
                <a16:creationId xmlns:a16="http://schemas.microsoft.com/office/drawing/2014/main" id="{D4196595-AAD2-B641-29EB-297C0981E6F3}"/>
              </a:ext>
            </a:extLst>
          </p:cNvPr>
          <p:cNvSpPr>
            <a:spLocks noGrp="1"/>
          </p:cNvSpPr>
          <p:nvPr>
            <p:ph sz="half" idx="2"/>
          </p:nvPr>
        </p:nvSpPr>
        <p:spPr>
          <a:xfrm>
            <a:off x="839788" y="2505075"/>
            <a:ext cx="5157787" cy="3684588"/>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5" name="Text Placeholder 4">
            <a:extLst>
              <a:ext uri="{FF2B5EF4-FFF2-40B4-BE49-F238E27FC236}">
                <a16:creationId xmlns:a16="http://schemas.microsoft.com/office/drawing/2014/main" id="{1F8599BF-72EA-1118-E620-F3EF0044D7B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CE1B4B64-52C8-94A5-B69D-437ED98E6955}"/>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pic>
        <p:nvPicPr>
          <p:cNvPr id="10" name="Picture 9" descr="A white logo on a black background&#10;&#10;Description automatically generated">
            <a:extLst>
              <a:ext uri="{FF2B5EF4-FFF2-40B4-BE49-F238E27FC236}">
                <a16:creationId xmlns:a16="http://schemas.microsoft.com/office/drawing/2014/main" id="{EE607831-A56C-4318-DCBE-20FF5F9F0FA8}"/>
              </a:ext>
            </a:extLst>
          </p:cNvPr>
          <p:cNvPicPr>
            <a:picLocks noChangeAspect="1"/>
          </p:cNvPicPr>
          <p:nvPr userDrawn="1"/>
        </p:nvPicPr>
        <p:blipFill rotWithShape="1">
          <a:blip r:embed="rId3"/>
          <a:srcRect t="42668" b="43111"/>
          <a:stretch/>
        </p:blipFill>
        <p:spPr>
          <a:xfrm>
            <a:off x="325964" y="6324934"/>
            <a:ext cx="1456184" cy="207102"/>
          </a:xfrm>
          <a:prstGeom prst="rect">
            <a:avLst/>
          </a:prstGeom>
        </p:spPr>
      </p:pic>
    </p:spTree>
    <p:extLst>
      <p:ext uri="{BB962C8B-B14F-4D97-AF65-F5344CB8AC3E}">
        <p14:creationId xmlns:p14="http://schemas.microsoft.com/office/powerpoint/2010/main" val="184027550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68ECF5-F99B-6212-0D99-31A819DF15AD}"/>
              </a:ext>
            </a:extLst>
          </p:cNvPr>
          <p:cNvSpPr>
            <a:spLocks noGrp="1"/>
          </p:cNvSpPr>
          <p:nvPr>
            <p:ph type="title"/>
          </p:nvPr>
        </p:nvSpPr>
        <p:spPr>
          <a:xfrm>
            <a:off x="838200" y="365125"/>
            <a:ext cx="10515600" cy="1325563"/>
          </a:xfrm>
          <a:prstGeom prst="rect">
            <a:avLst/>
          </a:prstGeom>
        </p:spPr>
        <p:txBody>
          <a:bodyPr/>
          <a:lstStyle/>
          <a:p>
            <a:r>
              <a:rPr lang="en-GB"/>
              <a:t>Click to edit Master title style</a:t>
            </a:r>
            <a:endParaRPr lang="en-US"/>
          </a:p>
        </p:txBody>
      </p:sp>
    </p:spTree>
    <p:extLst>
      <p:ext uri="{BB962C8B-B14F-4D97-AF65-F5344CB8AC3E}">
        <p14:creationId xmlns:p14="http://schemas.microsoft.com/office/powerpoint/2010/main" val="326786525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5" name="Picture 4" descr="A white logo on a black background&#10;&#10;Description automatically generated">
            <a:extLst>
              <a:ext uri="{FF2B5EF4-FFF2-40B4-BE49-F238E27FC236}">
                <a16:creationId xmlns:a16="http://schemas.microsoft.com/office/drawing/2014/main" id="{C9B950CC-364E-6563-11BE-7A2266EDE0D8}"/>
              </a:ext>
            </a:extLst>
          </p:cNvPr>
          <p:cNvPicPr>
            <a:picLocks noChangeAspect="1"/>
          </p:cNvPicPr>
          <p:nvPr userDrawn="1"/>
        </p:nvPicPr>
        <p:blipFill rotWithShape="1">
          <a:blip r:embed="rId3"/>
          <a:srcRect t="42668" b="43111"/>
          <a:stretch/>
        </p:blipFill>
        <p:spPr>
          <a:xfrm>
            <a:off x="325964" y="6324934"/>
            <a:ext cx="1456184" cy="207102"/>
          </a:xfrm>
          <a:prstGeom prst="rect">
            <a:avLst/>
          </a:prstGeom>
        </p:spPr>
      </p:pic>
      <p:pic>
        <p:nvPicPr>
          <p:cNvPr id="6" name="Picture 5" descr="A white logo on a black background&#10;&#10;Description automatically generated">
            <a:extLst>
              <a:ext uri="{FF2B5EF4-FFF2-40B4-BE49-F238E27FC236}">
                <a16:creationId xmlns:a16="http://schemas.microsoft.com/office/drawing/2014/main" id="{4E243E61-C02C-FD6D-4572-A42F5B6CB657}"/>
              </a:ext>
            </a:extLst>
          </p:cNvPr>
          <p:cNvPicPr>
            <a:picLocks noChangeAspect="1"/>
          </p:cNvPicPr>
          <p:nvPr userDrawn="1"/>
        </p:nvPicPr>
        <p:blipFill rotWithShape="1">
          <a:blip r:embed="rId3"/>
          <a:srcRect t="42668" b="43111"/>
          <a:stretch/>
        </p:blipFill>
        <p:spPr>
          <a:xfrm>
            <a:off x="478364" y="6477334"/>
            <a:ext cx="1456184" cy="207102"/>
          </a:xfrm>
          <a:prstGeom prst="rect">
            <a:avLst/>
          </a:prstGeom>
        </p:spPr>
      </p:pic>
    </p:spTree>
    <p:extLst>
      <p:ext uri="{BB962C8B-B14F-4D97-AF65-F5344CB8AC3E}">
        <p14:creationId xmlns:p14="http://schemas.microsoft.com/office/powerpoint/2010/main" val="235954985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B49F98-1E96-9E59-98B8-9F8292EC6E51}"/>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F31DF1E8-6D7C-ACED-D84A-18E790E1DF8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0DBE1085-809D-617C-6954-BC5873AFDEE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pic>
        <p:nvPicPr>
          <p:cNvPr id="8" name="Picture 7" descr="A white logo on a black background&#10;&#10;Description automatically generated">
            <a:extLst>
              <a:ext uri="{FF2B5EF4-FFF2-40B4-BE49-F238E27FC236}">
                <a16:creationId xmlns:a16="http://schemas.microsoft.com/office/drawing/2014/main" id="{E079FC72-750E-5860-339B-8A6ECA9274C3}"/>
              </a:ext>
            </a:extLst>
          </p:cNvPr>
          <p:cNvPicPr>
            <a:picLocks noChangeAspect="1"/>
          </p:cNvPicPr>
          <p:nvPr userDrawn="1"/>
        </p:nvPicPr>
        <p:blipFill rotWithShape="1">
          <a:blip r:embed="rId3"/>
          <a:srcRect t="42668" b="43111"/>
          <a:stretch/>
        </p:blipFill>
        <p:spPr>
          <a:xfrm>
            <a:off x="325964" y="6324934"/>
            <a:ext cx="1456184" cy="207102"/>
          </a:xfrm>
          <a:prstGeom prst="rect">
            <a:avLst/>
          </a:prstGeom>
        </p:spPr>
      </p:pic>
    </p:spTree>
    <p:extLst>
      <p:ext uri="{BB962C8B-B14F-4D97-AF65-F5344CB8AC3E}">
        <p14:creationId xmlns:p14="http://schemas.microsoft.com/office/powerpoint/2010/main" val="356169633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9387A-7745-9DED-FED5-D4B20A74E281}"/>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78A5AF6B-F3F4-B4B2-F6B6-B6BF0BEEC43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0C212AE-376D-7312-8CC1-78C148BE368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pic>
        <p:nvPicPr>
          <p:cNvPr id="8" name="Picture 7" descr="A white logo on a black background&#10;&#10;Description automatically generated">
            <a:extLst>
              <a:ext uri="{FF2B5EF4-FFF2-40B4-BE49-F238E27FC236}">
                <a16:creationId xmlns:a16="http://schemas.microsoft.com/office/drawing/2014/main" id="{F15E39A1-A97C-D4F2-54EE-AD5D83E85ED6}"/>
              </a:ext>
            </a:extLst>
          </p:cNvPr>
          <p:cNvPicPr>
            <a:picLocks noChangeAspect="1"/>
          </p:cNvPicPr>
          <p:nvPr userDrawn="1"/>
        </p:nvPicPr>
        <p:blipFill rotWithShape="1">
          <a:blip r:embed="rId3"/>
          <a:srcRect t="42668" b="43111"/>
          <a:stretch/>
        </p:blipFill>
        <p:spPr>
          <a:xfrm>
            <a:off x="325964" y="6324934"/>
            <a:ext cx="1456184" cy="207102"/>
          </a:xfrm>
          <a:prstGeom prst="rect">
            <a:avLst/>
          </a:prstGeom>
        </p:spPr>
      </p:pic>
    </p:spTree>
    <p:extLst>
      <p:ext uri="{BB962C8B-B14F-4D97-AF65-F5344CB8AC3E}">
        <p14:creationId xmlns:p14="http://schemas.microsoft.com/office/powerpoint/2010/main" val="64549815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15E25A-2A28-541F-45F1-08D2F8F01DB5}"/>
              </a:ext>
            </a:extLst>
          </p:cNvPr>
          <p:cNvSpPr>
            <a:spLocks noGrp="1"/>
          </p:cNvSpPr>
          <p:nvPr>
            <p:ph type="title"/>
          </p:nvPr>
        </p:nvSpPr>
        <p:spPr>
          <a:xfrm>
            <a:off x="838200" y="365125"/>
            <a:ext cx="10515600" cy="1325563"/>
          </a:xfrm>
          <a:prstGeom prst="rect">
            <a:avLst/>
          </a:prstGeom>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86670C86-760D-27FF-4FA1-23D304FADA69}"/>
              </a:ext>
            </a:extLst>
          </p:cNvPr>
          <p:cNvSpPr>
            <a:spLocks noGrp="1"/>
          </p:cNvSpPr>
          <p:nvPr>
            <p:ph type="body" orient="vert" idx="1"/>
          </p:nvPr>
        </p:nvSpPr>
        <p:spPr/>
        <p:txBody>
          <a:bodyPr vert="eaVert"/>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7" name="Picture 6" descr="A white logo on a black background&#10;&#10;Description automatically generated">
            <a:extLst>
              <a:ext uri="{FF2B5EF4-FFF2-40B4-BE49-F238E27FC236}">
                <a16:creationId xmlns:a16="http://schemas.microsoft.com/office/drawing/2014/main" id="{4CE47913-C39F-51AB-436B-B993523FA14D}"/>
              </a:ext>
            </a:extLst>
          </p:cNvPr>
          <p:cNvPicPr>
            <a:picLocks noChangeAspect="1"/>
          </p:cNvPicPr>
          <p:nvPr userDrawn="1"/>
        </p:nvPicPr>
        <p:blipFill rotWithShape="1">
          <a:blip r:embed="rId3"/>
          <a:srcRect t="42668" b="43111"/>
          <a:stretch/>
        </p:blipFill>
        <p:spPr>
          <a:xfrm>
            <a:off x="325964" y="6324934"/>
            <a:ext cx="1456184" cy="207102"/>
          </a:xfrm>
          <a:prstGeom prst="rect">
            <a:avLst/>
          </a:prstGeom>
        </p:spPr>
      </p:pic>
    </p:spTree>
    <p:extLst>
      <p:ext uri="{BB962C8B-B14F-4D97-AF65-F5344CB8AC3E}">
        <p14:creationId xmlns:p14="http://schemas.microsoft.com/office/powerpoint/2010/main" val="416767813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A8FAE02-D70D-C3C5-A6DA-DB7E4762BF3E}"/>
              </a:ext>
            </a:extLst>
          </p:cNvPr>
          <p:cNvSpPr>
            <a:spLocks noGrp="1"/>
          </p:cNvSpPr>
          <p:nvPr>
            <p:ph type="title" orient="vert"/>
          </p:nvPr>
        </p:nvSpPr>
        <p:spPr>
          <a:xfrm>
            <a:off x="8724900" y="365125"/>
            <a:ext cx="2628900" cy="5811838"/>
          </a:xfrm>
          <a:prstGeom prst="rect">
            <a:avLst/>
          </a:prstGeo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8E985F83-1679-0EC4-0D3E-B5F7501A5FE6}"/>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Slide Number Placeholder 6">
            <a:extLst>
              <a:ext uri="{FF2B5EF4-FFF2-40B4-BE49-F238E27FC236}">
                <a16:creationId xmlns:a16="http://schemas.microsoft.com/office/drawing/2014/main" id="{01AA8A8D-6ED6-C192-9B23-39BB45E500C3}"/>
              </a:ext>
            </a:extLst>
          </p:cNvPr>
          <p:cNvSpPr>
            <a:spLocks noGrp="1"/>
          </p:cNvSpPr>
          <p:nvPr>
            <p:ph type="sldNum" sz="quarter" idx="10"/>
          </p:nvPr>
        </p:nvSpPr>
        <p:spPr/>
        <p:txBody>
          <a:bodyPr/>
          <a:lstStyle/>
          <a:p>
            <a:fld id="{B1E448EC-BA8D-5F4B-A64E-56A9A82D0EAF}" type="slidenum">
              <a:rPr lang="en-US" smtClean="0"/>
              <a:t>‹#›</a:t>
            </a:fld>
            <a:endParaRPr lang="en-US"/>
          </a:p>
        </p:txBody>
      </p:sp>
      <p:pic>
        <p:nvPicPr>
          <p:cNvPr id="4" name="Picture 3" descr="A white logo on a black background&#10;&#10;Description automatically generated">
            <a:extLst>
              <a:ext uri="{FF2B5EF4-FFF2-40B4-BE49-F238E27FC236}">
                <a16:creationId xmlns:a16="http://schemas.microsoft.com/office/drawing/2014/main" id="{B88EC2F2-6D1B-B0BA-473B-77F36BE48C6A}"/>
              </a:ext>
            </a:extLst>
          </p:cNvPr>
          <p:cNvPicPr>
            <a:picLocks noChangeAspect="1"/>
          </p:cNvPicPr>
          <p:nvPr userDrawn="1"/>
        </p:nvPicPr>
        <p:blipFill rotWithShape="1">
          <a:blip r:embed="rId3"/>
          <a:srcRect t="42668" b="43111"/>
          <a:stretch/>
        </p:blipFill>
        <p:spPr>
          <a:xfrm>
            <a:off x="325964" y="6324934"/>
            <a:ext cx="1456184" cy="207102"/>
          </a:xfrm>
          <a:prstGeom prst="rect">
            <a:avLst/>
          </a:prstGeom>
        </p:spPr>
      </p:pic>
    </p:spTree>
    <p:extLst>
      <p:ext uri="{BB962C8B-B14F-4D97-AF65-F5344CB8AC3E}">
        <p14:creationId xmlns:p14="http://schemas.microsoft.com/office/powerpoint/2010/main" val="121029120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312D7A-213C-F298-0E96-6311ACE06003}"/>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00B630C0-43D7-5DB9-BDBA-F0299203999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7" name="Slide Number Placeholder 6">
            <a:extLst>
              <a:ext uri="{FF2B5EF4-FFF2-40B4-BE49-F238E27FC236}">
                <a16:creationId xmlns:a16="http://schemas.microsoft.com/office/drawing/2014/main" id="{9FA82578-D736-D508-7A7F-0EAA4598FA2A}"/>
              </a:ext>
            </a:extLst>
          </p:cNvPr>
          <p:cNvSpPr>
            <a:spLocks noGrp="1"/>
          </p:cNvSpPr>
          <p:nvPr>
            <p:ph type="sldNum" sz="quarter" idx="10"/>
          </p:nvPr>
        </p:nvSpPr>
        <p:spPr/>
        <p:txBody>
          <a:bodyPr/>
          <a:lstStyle/>
          <a:p>
            <a:fld id="{B1E448EC-BA8D-5F4B-A64E-56A9A82D0EAF}" type="slidenum">
              <a:rPr lang="en-US" smtClean="0"/>
              <a:t>‹#›</a:t>
            </a:fld>
            <a:endParaRPr lang="en-US"/>
          </a:p>
        </p:txBody>
      </p:sp>
      <p:pic>
        <p:nvPicPr>
          <p:cNvPr id="4" name="Picture 3" descr="A white logo on a black background&#10;&#10;Description automatically generated">
            <a:extLst>
              <a:ext uri="{FF2B5EF4-FFF2-40B4-BE49-F238E27FC236}">
                <a16:creationId xmlns:a16="http://schemas.microsoft.com/office/drawing/2014/main" id="{5E788930-7F41-4C89-4C66-58B7087AFB35}"/>
              </a:ext>
            </a:extLst>
          </p:cNvPr>
          <p:cNvPicPr>
            <a:picLocks noChangeAspect="1"/>
          </p:cNvPicPr>
          <p:nvPr userDrawn="1"/>
        </p:nvPicPr>
        <p:blipFill rotWithShape="1">
          <a:blip r:embed="rId2"/>
          <a:srcRect t="42668" b="43111"/>
          <a:stretch/>
        </p:blipFill>
        <p:spPr>
          <a:xfrm>
            <a:off x="4224101" y="5584186"/>
            <a:ext cx="3743798" cy="532452"/>
          </a:xfrm>
          <a:prstGeom prst="rect">
            <a:avLst/>
          </a:prstGeom>
        </p:spPr>
      </p:pic>
    </p:spTree>
    <p:extLst>
      <p:ext uri="{BB962C8B-B14F-4D97-AF65-F5344CB8AC3E}">
        <p14:creationId xmlns:p14="http://schemas.microsoft.com/office/powerpoint/2010/main" val="76059472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9136C6-818C-DD5A-9545-ECCFE7A08450}"/>
              </a:ext>
            </a:extLst>
          </p:cNvPr>
          <p:cNvSpPr>
            <a:spLocks noGrp="1"/>
          </p:cNvSpPr>
          <p:nvPr>
            <p:ph type="title"/>
          </p:nvPr>
        </p:nvSpPr>
        <p:spPr>
          <a:xfrm>
            <a:off x="838200" y="365125"/>
            <a:ext cx="10515600" cy="1325563"/>
          </a:xfrm>
          <a:prstGeom prst="rect">
            <a:avLst/>
          </a:prstGeom>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39714E32-8DAE-0EBA-53A7-9F54233455AD}"/>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pic>
        <p:nvPicPr>
          <p:cNvPr id="7" name="Picture 6" descr="A white logo on a black background&#10;&#10;Description automatically generated">
            <a:extLst>
              <a:ext uri="{FF2B5EF4-FFF2-40B4-BE49-F238E27FC236}">
                <a16:creationId xmlns:a16="http://schemas.microsoft.com/office/drawing/2014/main" id="{D82C2B9D-B198-98FC-1FF1-FA82442DE521}"/>
              </a:ext>
            </a:extLst>
          </p:cNvPr>
          <p:cNvPicPr>
            <a:picLocks noChangeAspect="1"/>
          </p:cNvPicPr>
          <p:nvPr userDrawn="1"/>
        </p:nvPicPr>
        <p:blipFill rotWithShape="1">
          <a:blip r:embed="rId3"/>
          <a:srcRect t="42668" b="43111"/>
          <a:stretch/>
        </p:blipFill>
        <p:spPr>
          <a:xfrm>
            <a:off x="325964" y="6324934"/>
            <a:ext cx="1456184" cy="207102"/>
          </a:xfrm>
          <a:prstGeom prst="rect">
            <a:avLst/>
          </a:prstGeom>
        </p:spPr>
      </p:pic>
    </p:spTree>
    <p:extLst>
      <p:ext uri="{BB962C8B-B14F-4D97-AF65-F5344CB8AC3E}">
        <p14:creationId xmlns:p14="http://schemas.microsoft.com/office/powerpoint/2010/main" val="32442187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95465A-996A-FD0B-F129-D51410B10E10}"/>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en-GB" dirty="0"/>
              <a:t>Click to edit Master title style</a:t>
            </a:r>
            <a:endParaRPr lang="en-US" dirty="0"/>
          </a:p>
        </p:txBody>
      </p:sp>
      <p:sp>
        <p:nvSpPr>
          <p:cNvPr id="3" name="Text Placeholder 2">
            <a:extLst>
              <a:ext uri="{FF2B5EF4-FFF2-40B4-BE49-F238E27FC236}">
                <a16:creationId xmlns:a16="http://schemas.microsoft.com/office/drawing/2014/main" id="{FDA4C36B-FE8F-4283-6FBB-6585EAA058A8}"/>
              </a:ext>
            </a:extLst>
          </p:cNvPr>
          <p:cNvSpPr>
            <a:spLocks noGrp="1"/>
          </p:cNvSpPr>
          <p:nvPr>
            <p:ph type="body" idx="1"/>
          </p:nvPr>
        </p:nvSpPr>
        <p:spPr>
          <a:xfrm>
            <a:off x="831850" y="4589463"/>
            <a:ext cx="10515600" cy="1500187"/>
          </a:xfrm>
        </p:spPr>
        <p:txBody>
          <a:bodyPr/>
          <a:lstStyle>
            <a:lvl1pPr marL="0" indent="0">
              <a:buNone/>
              <a:defRPr sz="2400">
                <a:solidFill>
                  <a:schemeClr val="tx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dirty="0"/>
              <a:t>Click to edit Master text styles</a:t>
            </a:r>
          </a:p>
        </p:txBody>
      </p:sp>
      <p:pic>
        <p:nvPicPr>
          <p:cNvPr id="4" name="Picture 3" descr="A white logo on a black background&#10;&#10;Description automatically generated">
            <a:extLst>
              <a:ext uri="{FF2B5EF4-FFF2-40B4-BE49-F238E27FC236}">
                <a16:creationId xmlns:a16="http://schemas.microsoft.com/office/drawing/2014/main" id="{B5795453-BFCB-9E46-CA50-07BA58BDD5D6}"/>
              </a:ext>
            </a:extLst>
          </p:cNvPr>
          <p:cNvPicPr>
            <a:picLocks noChangeAspect="1"/>
          </p:cNvPicPr>
          <p:nvPr userDrawn="1"/>
        </p:nvPicPr>
        <p:blipFill rotWithShape="1">
          <a:blip r:embed="rId2"/>
          <a:srcRect t="42668" b="43111"/>
          <a:stretch/>
        </p:blipFill>
        <p:spPr>
          <a:xfrm>
            <a:off x="771331" y="5584186"/>
            <a:ext cx="3743798" cy="532452"/>
          </a:xfrm>
          <a:prstGeom prst="rect">
            <a:avLst/>
          </a:prstGeom>
        </p:spPr>
      </p:pic>
    </p:spTree>
    <p:extLst>
      <p:ext uri="{BB962C8B-B14F-4D97-AF65-F5344CB8AC3E}">
        <p14:creationId xmlns:p14="http://schemas.microsoft.com/office/powerpoint/2010/main" val="291861819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10D394-A059-BF6C-88B7-142643D0DE58}"/>
              </a:ext>
            </a:extLst>
          </p:cNvPr>
          <p:cNvSpPr>
            <a:spLocks noGrp="1"/>
          </p:cNvSpPr>
          <p:nvPr>
            <p:ph type="title"/>
          </p:nvPr>
        </p:nvSpPr>
        <p:spPr>
          <a:xfrm>
            <a:off x="838200" y="365125"/>
            <a:ext cx="10515600" cy="1325563"/>
          </a:xfrm>
          <a:prstGeom prst="rect">
            <a:avLst/>
          </a:prstGeom>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06173C87-C235-70ED-3603-9D4B6B9FD586}"/>
              </a:ext>
            </a:extLst>
          </p:cNvPr>
          <p:cNvSpPr>
            <a:spLocks noGrp="1"/>
          </p:cNvSpPr>
          <p:nvPr>
            <p:ph sz="half" idx="1"/>
          </p:nvPr>
        </p:nvSpPr>
        <p:spPr>
          <a:xfrm>
            <a:off x="838200" y="1825625"/>
            <a:ext cx="5181600" cy="4351338"/>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Content Placeholder 3">
            <a:extLst>
              <a:ext uri="{FF2B5EF4-FFF2-40B4-BE49-F238E27FC236}">
                <a16:creationId xmlns:a16="http://schemas.microsoft.com/office/drawing/2014/main" id="{0CB86246-49A7-BFFF-7FBE-989641D03824}"/>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pic>
        <p:nvPicPr>
          <p:cNvPr id="8" name="Picture 7" descr="A white logo on a black background&#10;&#10;Description automatically generated">
            <a:extLst>
              <a:ext uri="{FF2B5EF4-FFF2-40B4-BE49-F238E27FC236}">
                <a16:creationId xmlns:a16="http://schemas.microsoft.com/office/drawing/2014/main" id="{D0BB6D36-3250-46AE-67F7-D1B82F6B0285}"/>
              </a:ext>
            </a:extLst>
          </p:cNvPr>
          <p:cNvPicPr>
            <a:picLocks noChangeAspect="1"/>
          </p:cNvPicPr>
          <p:nvPr userDrawn="1"/>
        </p:nvPicPr>
        <p:blipFill rotWithShape="1">
          <a:blip r:embed="rId3"/>
          <a:srcRect t="42668" b="43111"/>
          <a:stretch/>
        </p:blipFill>
        <p:spPr>
          <a:xfrm>
            <a:off x="325964" y="6324934"/>
            <a:ext cx="1456184" cy="207102"/>
          </a:xfrm>
          <a:prstGeom prst="rect">
            <a:avLst/>
          </a:prstGeom>
        </p:spPr>
      </p:pic>
    </p:spTree>
    <p:extLst>
      <p:ext uri="{BB962C8B-B14F-4D97-AF65-F5344CB8AC3E}">
        <p14:creationId xmlns:p14="http://schemas.microsoft.com/office/powerpoint/2010/main" val="155916079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621F11-B824-E76C-5C5C-1BF99552D403}"/>
              </a:ext>
            </a:extLst>
          </p:cNvPr>
          <p:cNvSpPr>
            <a:spLocks noGrp="1"/>
          </p:cNvSpPr>
          <p:nvPr>
            <p:ph type="title"/>
          </p:nvPr>
        </p:nvSpPr>
        <p:spPr>
          <a:xfrm>
            <a:off x="839788" y="365125"/>
            <a:ext cx="10515600" cy="1325563"/>
          </a:xfrm>
          <a:prstGeom prst="rect">
            <a:avLst/>
          </a:prstGeo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26EBE480-F87D-2AD2-E54B-480341B7E38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4" name="Content Placeholder 3">
            <a:extLst>
              <a:ext uri="{FF2B5EF4-FFF2-40B4-BE49-F238E27FC236}">
                <a16:creationId xmlns:a16="http://schemas.microsoft.com/office/drawing/2014/main" id="{D4196595-AAD2-B641-29EB-297C0981E6F3}"/>
              </a:ext>
            </a:extLst>
          </p:cNvPr>
          <p:cNvSpPr>
            <a:spLocks noGrp="1"/>
          </p:cNvSpPr>
          <p:nvPr>
            <p:ph sz="half" idx="2"/>
          </p:nvPr>
        </p:nvSpPr>
        <p:spPr>
          <a:xfrm>
            <a:off x="839788" y="2505075"/>
            <a:ext cx="5157787" cy="3684588"/>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5" name="Text Placeholder 4">
            <a:extLst>
              <a:ext uri="{FF2B5EF4-FFF2-40B4-BE49-F238E27FC236}">
                <a16:creationId xmlns:a16="http://schemas.microsoft.com/office/drawing/2014/main" id="{1F8599BF-72EA-1118-E620-F3EF0044D7B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CE1B4B64-52C8-94A5-B69D-437ED98E6955}"/>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pic>
        <p:nvPicPr>
          <p:cNvPr id="10" name="Picture 9" descr="A white logo on a black background&#10;&#10;Description automatically generated">
            <a:extLst>
              <a:ext uri="{FF2B5EF4-FFF2-40B4-BE49-F238E27FC236}">
                <a16:creationId xmlns:a16="http://schemas.microsoft.com/office/drawing/2014/main" id="{41A98958-60BF-D483-CB77-72E5C001FC57}"/>
              </a:ext>
            </a:extLst>
          </p:cNvPr>
          <p:cNvPicPr>
            <a:picLocks noChangeAspect="1"/>
          </p:cNvPicPr>
          <p:nvPr userDrawn="1"/>
        </p:nvPicPr>
        <p:blipFill rotWithShape="1">
          <a:blip r:embed="rId3"/>
          <a:srcRect t="42668" b="43111"/>
          <a:stretch/>
        </p:blipFill>
        <p:spPr>
          <a:xfrm>
            <a:off x="325964" y="6324934"/>
            <a:ext cx="1456184" cy="207102"/>
          </a:xfrm>
          <a:prstGeom prst="rect">
            <a:avLst/>
          </a:prstGeom>
        </p:spPr>
      </p:pic>
    </p:spTree>
    <p:extLst>
      <p:ext uri="{BB962C8B-B14F-4D97-AF65-F5344CB8AC3E}">
        <p14:creationId xmlns:p14="http://schemas.microsoft.com/office/powerpoint/2010/main" val="289167055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68ECF5-F99B-6212-0D99-31A819DF15AD}"/>
              </a:ext>
            </a:extLst>
          </p:cNvPr>
          <p:cNvSpPr>
            <a:spLocks noGrp="1"/>
          </p:cNvSpPr>
          <p:nvPr>
            <p:ph type="title"/>
          </p:nvPr>
        </p:nvSpPr>
        <p:spPr>
          <a:xfrm>
            <a:off x="838200" y="365125"/>
            <a:ext cx="10515600" cy="1325563"/>
          </a:xfrm>
          <a:prstGeom prst="rect">
            <a:avLst/>
          </a:prstGeom>
        </p:spPr>
        <p:txBody>
          <a:bodyPr/>
          <a:lstStyle/>
          <a:p>
            <a:r>
              <a:rPr lang="en-GB"/>
              <a:t>Click to edit Master title style</a:t>
            </a:r>
            <a:endParaRPr lang="en-US"/>
          </a:p>
        </p:txBody>
      </p:sp>
      <p:pic>
        <p:nvPicPr>
          <p:cNvPr id="6" name="Picture 5" descr="A white logo on a black background&#10;&#10;Description automatically generated">
            <a:extLst>
              <a:ext uri="{FF2B5EF4-FFF2-40B4-BE49-F238E27FC236}">
                <a16:creationId xmlns:a16="http://schemas.microsoft.com/office/drawing/2014/main" id="{D9BE7DD7-1AA8-4490-B514-607990C2C123}"/>
              </a:ext>
            </a:extLst>
          </p:cNvPr>
          <p:cNvPicPr>
            <a:picLocks noChangeAspect="1"/>
          </p:cNvPicPr>
          <p:nvPr userDrawn="1"/>
        </p:nvPicPr>
        <p:blipFill rotWithShape="1">
          <a:blip r:embed="rId3"/>
          <a:srcRect t="42668" b="43111"/>
          <a:stretch/>
        </p:blipFill>
        <p:spPr>
          <a:xfrm>
            <a:off x="325964" y="6324934"/>
            <a:ext cx="1456184" cy="207102"/>
          </a:xfrm>
          <a:prstGeom prst="rect">
            <a:avLst/>
          </a:prstGeom>
        </p:spPr>
      </p:pic>
    </p:spTree>
    <p:extLst>
      <p:ext uri="{BB962C8B-B14F-4D97-AF65-F5344CB8AC3E}">
        <p14:creationId xmlns:p14="http://schemas.microsoft.com/office/powerpoint/2010/main" val="18630450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5" name="Picture 4" descr="A white logo on a black background&#10;&#10;Description automatically generated">
            <a:extLst>
              <a:ext uri="{FF2B5EF4-FFF2-40B4-BE49-F238E27FC236}">
                <a16:creationId xmlns:a16="http://schemas.microsoft.com/office/drawing/2014/main" id="{F5188926-AB8E-5063-FA81-AE6CD87DFF9A}"/>
              </a:ext>
            </a:extLst>
          </p:cNvPr>
          <p:cNvPicPr>
            <a:picLocks noChangeAspect="1"/>
          </p:cNvPicPr>
          <p:nvPr userDrawn="1"/>
        </p:nvPicPr>
        <p:blipFill rotWithShape="1">
          <a:blip r:embed="rId3"/>
          <a:srcRect t="42668" b="43111"/>
          <a:stretch/>
        </p:blipFill>
        <p:spPr>
          <a:xfrm>
            <a:off x="325964" y="6324934"/>
            <a:ext cx="1456184" cy="207102"/>
          </a:xfrm>
          <a:prstGeom prst="rect">
            <a:avLst/>
          </a:prstGeom>
        </p:spPr>
      </p:pic>
    </p:spTree>
    <p:extLst>
      <p:ext uri="{BB962C8B-B14F-4D97-AF65-F5344CB8AC3E}">
        <p14:creationId xmlns:p14="http://schemas.microsoft.com/office/powerpoint/2010/main" val="96226324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B49F98-1E96-9E59-98B8-9F8292EC6E51}"/>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F31DF1E8-6D7C-ACED-D84A-18E790E1DF8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0DBE1085-809D-617C-6954-BC5873AFDEE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pic>
        <p:nvPicPr>
          <p:cNvPr id="8" name="Picture 7" descr="A white logo on a black background&#10;&#10;Description automatically generated">
            <a:extLst>
              <a:ext uri="{FF2B5EF4-FFF2-40B4-BE49-F238E27FC236}">
                <a16:creationId xmlns:a16="http://schemas.microsoft.com/office/drawing/2014/main" id="{32BD4F4C-B521-3F3A-4837-6E2DA3F50C14}"/>
              </a:ext>
            </a:extLst>
          </p:cNvPr>
          <p:cNvPicPr>
            <a:picLocks noChangeAspect="1"/>
          </p:cNvPicPr>
          <p:nvPr userDrawn="1"/>
        </p:nvPicPr>
        <p:blipFill rotWithShape="1">
          <a:blip r:embed="rId3"/>
          <a:srcRect t="42668" b="43111"/>
          <a:stretch/>
        </p:blipFill>
        <p:spPr>
          <a:xfrm>
            <a:off x="325964" y="6324934"/>
            <a:ext cx="1456184" cy="207102"/>
          </a:xfrm>
          <a:prstGeom prst="rect">
            <a:avLst/>
          </a:prstGeom>
        </p:spPr>
      </p:pic>
    </p:spTree>
    <p:extLst>
      <p:ext uri="{BB962C8B-B14F-4D97-AF65-F5344CB8AC3E}">
        <p14:creationId xmlns:p14="http://schemas.microsoft.com/office/powerpoint/2010/main" val="225009841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9387A-7745-9DED-FED5-D4B20A74E281}"/>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78A5AF6B-F3F4-B4B2-F6B6-B6BF0BEEC43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0C212AE-376D-7312-8CC1-78C148BE368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pic>
        <p:nvPicPr>
          <p:cNvPr id="8" name="Picture 7" descr="A white logo on a black background&#10;&#10;Description automatically generated">
            <a:extLst>
              <a:ext uri="{FF2B5EF4-FFF2-40B4-BE49-F238E27FC236}">
                <a16:creationId xmlns:a16="http://schemas.microsoft.com/office/drawing/2014/main" id="{F03E10C1-0F92-87E0-D389-CB688BE8D29A}"/>
              </a:ext>
            </a:extLst>
          </p:cNvPr>
          <p:cNvPicPr>
            <a:picLocks noChangeAspect="1"/>
          </p:cNvPicPr>
          <p:nvPr userDrawn="1"/>
        </p:nvPicPr>
        <p:blipFill rotWithShape="1">
          <a:blip r:embed="rId3"/>
          <a:srcRect t="42668" b="43111"/>
          <a:stretch/>
        </p:blipFill>
        <p:spPr>
          <a:xfrm>
            <a:off x="325964" y="6324934"/>
            <a:ext cx="1456184" cy="207102"/>
          </a:xfrm>
          <a:prstGeom prst="rect">
            <a:avLst/>
          </a:prstGeom>
        </p:spPr>
      </p:pic>
    </p:spTree>
    <p:extLst>
      <p:ext uri="{BB962C8B-B14F-4D97-AF65-F5344CB8AC3E}">
        <p14:creationId xmlns:p14="http://schemas.microsoft.com/office/powerpoint/2010/main" val="65055420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15E25A-2A28-541F-45F1-08D2F8F01DB5}"/>
              </a:ext>
            </a:extLst>
          </p:cNvPr>
          <p:cNvSpPr>
            <a:spLocks noGrp="1"/>
          </p:cNvSpPr>
          <p:nvPr>
            <p:ph type="title"/>
          </p:nvPr>
        </p:nvSpPr>
        <p:spPr>
          <a:xfrm>
            <a:off x="838200" y="365125"/>
            <a:ext cx="10515600" cy="1325563"/>
          </a:xfrm>
          <a:prstGeom prst="rect">
            <a:avLst/>
          </a:prstGeom>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86670C86-760D-27FF-4FA1-23D304FADA69}"/>
              </a:ext>
            </a:extLst>
          </p:cNvPr>
          <p:cNvSpPr>
            <a:spLocks noGrp="1"/>
          </p:cNvSpPr>
          <p:nvPr>
            <p:ph type="body" orient="vert" idx="1"/>
          </p:nvPr>
        </p:nvSpPr>
        <p:spPr/>
        <p:txBody>
          <a:bodyPr vert="eaVert"/>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7" name="Picture 6" descr="A white logo on a black background&#10;&#10;Description automatically generated">
            <a:extLst>
              <a:ext uri="{FF2B5EF4-FFF2-40B4-BE49-F238E27FC236}">
                <a16:creationId xmlns:a16="http://schemas.microsoft.com/office/drawing/2014/main" id="{D968AC6E-3432-670D-203B-E110F83B953B}"/>
              </a:ext>
            </a:extLst>
          </p:cNvPr>
          <p:cNvPicPr>
            <a:picLocks noChangeAspect="1"/>
          </p:cNvPicPr>
          <p:nvPr userDrawn="1"/>
        </p:nvPicPr>
        <p:blipFill rotWithShape="1">
          <a:blip r:embed="rId3"/>
          <a:srcRect t="42668" b="43111"/>
          <a:stretch/>
        </p:blipFill>
        <p:spPr>
          <a:xfrm>
            <a:off x="325964" y="6324934"/>
            <a:ext cx="1456184" cy="207102"/>
          </a:xfrm>
          <a:prstGeom prst="rect">
            <a:avLst/>
          </a:prstGeom>
        </p:spPr>
      </p:pic>
    </p:spTree>
    <p:extLst>
      <p:ext uri="{BB962C8B-B14F-4D97-AF65-F5344CB8AC3E}">
        <p14:creationId xmlns:p14="http://schemas.microsoft.com/office/powerpoint/2010/main" val="51311867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A8FAE02-D70D-C3C5-A6DA-DB7E4762BF3E}"/>
              </a:ext>
            </a:extLst>
          </p:cNvPr>
          <p:cNvSpPr>
            <a:spLocks noGrp="1"/>
          </p:cNvSpPr>
          <p:nvPr>
            <p:ph type="title" orient="vert"/>
          </p:nvPr>
        </p:nvSpPr>
        <p:spPr>
          <a:xfrm>
            <a:off x="8724900" y="365125"/>
            <a:ext cx="2628900" cy="5811838"/>
          </a:xfrm>
          <a:prstGeom prst="rect">
            <a:avLst/>
          </a:prstGeo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8E985F83-1679-0EC4-0D3E-B5F7501A5FE6}"/>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Slide Number Placeholder 6">
            <a:extLst>
              <a:ext uri="{FF2B5EF4-FFF2-40B4-BE49-F238E27FC236}">
                <a16:creationId xmlns:a16="http://schemas.microsoft.com/office/drawing/2014/main" id="{01AA8A8D-6ED6-C192-9B23-39BB45E500C3}"/>
              </a:ext>
            </a:extLst>
          </p:cNvPr>
          <p:cNvSpPr>
            <a:spLocks noGrp="1"/>
          </p:cNvSpPr>
          <p:nvPr>
            <p:ph type="sldNum" sz="quarter" idx="10"/>
          </p:nvPr>
        </p:nvSpPr>
        <p:spPr/>
        <p:txBody>
          <a:bodyPr/>
          <a:lstStyle/>
          <a:p>
            <a:fld id="{B1E448EC-BA8D-5F4B-A64E-56A9A82D0EAF}" type="slidenum">
              <a:rPr lang="en-US" smtClean="0"/>
              <a:t>‹#›</a:t>
            </a:fld>
            <a:endParaRPr lang="en-US"/>
          </a:p>
        </p:txBody>
      </p:sp>
      <p:pic>
        <p:nvPicPr>
          <p:cNvPr id="4" name="Picture 3" descr="A white logo on a black background&#10;&#10;Description automatically generated">
            <a:extLst>
              <a:ext uri="{FF2B5EF4-FFF2-40B4-BE49-F238E27FC236}">
                <a16:creationId xmlns:a16="http://schemas.microsoft.com/office/drawing/2014/main" id="{F1CB4681-7B91-2CE0-4B57-F476C5AA1D9A}"/>
              </a:ext>
            </a:extLst>
          </p:cNvPr>
          <p:cNvPicPr>
            <a:picLocks noChangeAspect="1"/>
          </p:cNvPicPr>
          <p:nvPr userDrawn="1"/>
        </p:nvPicPr>
        <p:blipFill rotWithShape="1">
          <a:blip r:embed="rId3"/>
          <a:srcRect t="42668" b="43111"/>
          <a:stretch/>
        </p:blipFill>
        <p:spPr>
          <a:xfrm>
            <a:off x="325964" y="6324934"/>
            <a:ext cx="1456184" cy="207102"/>
          </a:xfrm>
          <a:prstGeom prst="rect">
            <a:avLst/>
          </a:prstGeom>
        </p:spPr>
      </p:pic>
    </p:spTree>
    <p:extLst>
      <p:ext uri="{BB962C8B-B14F-4D97-AF65-F5344CB8AC3E}">
        <p14:creationId xmlns:p14="http://schemas.microsoft.com/office/powerpoint/2010/main" val="135952659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312D7A-213C-F298-0E96-6311ACE06003}"/>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00B630C0-43D7-5DB9-BDBA-F0299203999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pic>
        <p:nvPicPr>
          <p:cNvPr id="4" name="Picture 3" descr="A white logo on a black background&#10;&#10;Description automatically generated">
            <a:extLst>
              <a:ext uri="{FF2B5EF4-FFF2-40B4-BE49-F238E27FC236}">
                <a16:creationId xmlns:a16="http://schemas.microsoft.com/office/drawing/2014/main" id="{BD2D6306-4261-572A-D0D5-633FF7BCE435}"/>
              </a:ext>
            </a:extLst>
          </p:cNvPr>
          <p:cNvPicPr>
            <a:picLocks noChangeAspect="1"/>
          </p:cNvPicPr>
          <p:nvPr userDrawn="1"/>
        </p:nvPicPr>
        <p:blipFill rotWithShape="1">
          <a:blip r:embed="rId2"/>
          <a:srcRect t="42668" b="43111"/>
          <a:stretch/>
        </p:blipFill>
        <p:spPr>
          <a:xfrm>
            <a:off x="4224101" y="5584186"/>
            <a:ext cx="3743798" cy="532452"/>
          </a:xfrm>
          <a:prstGeom prst="rect">
            <a:avLst/>
          </a:prstGeom>
        </p:spPr>
      </p:pic>
    </p:spTree>
    <p:extLst>
      <p:ext uri="{BB962C8B-B14F-4D97-AF65-F5344CB8AC3E}">
        <p14:creationId xmlns:p14="http://schemas.microsoft.com/office/powerpoint/2010/main" val="217840564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9136C6-818C-DD5A-9545-ECCFE7A08450}"/>
              </a:ext>
            </a:extLst>
          </p:cNvPr>
          <p:cNvSpPr>
            <a:spLocks noGrp="1"/>
          </p:cNvSpPr>
          <p:nvPr>
            <p:ph type="title"/>
          </p:nvPr>
        </p:nvSpPr>
        <p:spPr>
          <a:xfrm>
            <a:off x="838200" y="365125"/>
            <a:ext cx="10515600" cy="1325563"/>
          </a:xfrm>
          <a:prstGeom prst="rect">
            <a:avLst/>
          </a:prstGeom>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39714E32-8DAE-0EBA-53A7-9F54233455AD}"/>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pic>
        <p:nvPicPr>
          <p:cNvPr id="7" name="Picture 6" descr="A white logo on a black background&#10;&#10;Description automatically generated">
            <a:extLst>
              <a:ext uri="{FF2B5EF4-FFF2-40B4-BE49-F238E27FC236}">
                <a16:creationId xmlns:a16="http://schemas.microsoft.com/office/drawing/2014/main" id="{1F991A1C-4A89-51BC-364C-3C11DEA8FA98}"/>
              </a:ext>
            </a:extLst>
          </p:cNvPr>
          <p:cNvPicPr>
            <a:picLocks noChangeAspect="1"/>
          </p:cNvPicPr>
          <p:nvPr userDrawn="1"/>
        </p:nvPicPr>
        <p:blipFill rotWithShape="1">
          <a:blip r:embed="rId3"/>
          <a:srcRect t="42668" b="43111"/>
          <a:stretch/>
        </p:blipFill>
        <p:spPr>
          <a:xfrm>
            <a:off x="325964" y="6324934"/>
            <a:ext cx="1456184" cy="207102"/>
          </a:xfrm>
          <a:prstGeom prst="rect">
            <a:avLst/>
          </a:prstGeom>
        </p:spPr>
      </p:pic>
    </p:spTree>
    <p:extLst>
      <p:ext uri="{BB962C8B-B14F-4D97-AF65-F5344CB8AC3E}">
        <p14:creationId xmlns:p14="http://schemas.microsoft.com/office/powerpoint/2010/main" val="401571461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95465A-996A-FD0B-F129-D51410B10E10}"/>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en-GB" dirty="0"/>
              <a:t>Click to edit Master title style</a:t>
            </a:r>
            <a:endParaRPr lang="en-US" dirty="0"/>
          </a:p>
        </p:txBody>
      </p:sp>
      <p:sp>
        <p:nvSpPr>
          <p:cNvPr id="3" name="Text Placeholder 2">
            <a:extLst>
              <a:ext uri="{FF2B5EF4-FFF2-40B4-BE49-F238E27FC236}">
                <a16:creationId xmlns:a16="http://schemas.microsoft.com/office/drawing/2014/main" id="{FDA4C36B-FE8F-4283-6FBB-6585EAA058A8}"/>
              </a:ext>
            </a:extLst>
          </p:cNvPr>
          <p:cNvSpPr>
            <a:spLocks noGrp="1"/>
          </p:cNvSpPr>
          <p:nvPr>
            <p:ph type="body" idx="1"/>
          </p:nvPr>
        </p:nvSpPr>
        <p:spPr>
          <a:xfrm>
            <a:off x="831850" y="4589463"/>
            <a:ext cx="10515600" cy="1500187"/>
          </a:xfrm>
        </p:spPr>
        <p:txBody>
          <a:bodyPr/>
          <a:lstStyle>
            <a:lvl1pPr marL="0" indent="0">
              <a:buNone/>
              <a:defRPr sz="2400">
                <a:solidFill>
                  <a:schemeClr val="tx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dirty="0"/>
              <a:t>Click to edit Master text styles</a:t>
            </a:r>
          </a:p>
        </p:txBody>
      </p:sp>
      <p:pic>
        <p:nvPicPr>
          <p:cNvPr id="4" name="Picture 3" descr="A white logo on a black background&#10;&#10;Description automatically generated">
            <a:extLst>
              <a:ext uri="{FF2B5EF4-FFF2-40B4-BE49-F238E27FC236}">
                <a16:creationId xmlns:a16="http://schemas.microsoft.com/office/drawing/2014/main" id="{94949062-B1C4-263E-D984-A5649A97FB4C}"/>
              </a:ext>
            </a:extLst>
          </p:cNvPr>
          <p:cNvPicPr>
            <a:picLocks noChangeAspect="1"/>
          </p:cNvPicPr>
          <p:nvPr userDrawn="1"/>
        </p:nvPicPr>
        <p:blipFill rotWithShape="1">
          <a:blip r:embed="rId2"/>
          <a:srcRect t="42668" b="43111"/>
          <a:stretch/>
        </p:blipFill>
        <p:spPr>
          <a:xfrm>
            <a:off x="771331" y="5584186"/>
            <a:ext cx="3743798" cy="532452"/>
          </a:xfrm>
          <a:prstGeom prst="rect">
            <a:avLst/>
          </a:prstGeom>
        </p:spPr>
      </p:pic>
    </p:spTree>
    <p:extLst>
      <p:ext uri="{BB962C8B-B14F-4D97-AF65-F5344CB8AC3E}">
        <p14:creationId xmlns:p14="http://schemas.microsoft.com/office/powerpoint/2010/main" val="37790573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10D394-A059-BF6C-88B7-142643D0DE58}"/>
              </a:ext>
            </a:extLst>
          </p:cNvPr>
          <p:cNvSpPr>
            <a:spLocks noGrp="1"/>
          </p:cNvSpPr>
          <p:nvPr>
            <p:ph type="title"/>
          </p:nvPr>
        </p:nvSpPr>
        <p:spPr>
          <a:xfrm>
            <a:off x="838200" y="365125"/>
            <a:ext cx="10515600" cy="1325563"/>
          </a:xfrm>
          <a:prstGeom prst="rect">
            <a:avLst/>
          </a:prstGeom>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06173C87-C235-70ED-3603-9D4B6B9FD586}"/>
              </a:ext>
            </a:extLst>
          </p:cNvPr>
          <p:cNvSpPr>
            <a:spLocks noGrp="1"/>
          </p:cNvSpPr>
          <p:nvPr>
            <p:ph sz="half" idx="1"/>
          </p:nvPr>
        </p:nvSpPr>
        <p:spPr>
          <a:xfrm>
            <a:off x="838200" y="1825625"/>
            <a:ext cx="5181600" cy="4351338"/>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Content Placeholder 3">
            <a:extLst>
              <a:ext uri="{FF2B5EF4-FFF2-40B4-BE49-F238E27FC236}">
                <a16:creationId xmlns:a16="http://schemas.microsoft.com/office/drawing/2014/main" id="{0CB86246-49A7-BFFF-7FBE-989641D03824}"/>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pic>
        <p:nvPicPr>
          <p:cNvPr id="8" name="Picture 7" descr="A white logo on a black background&#10;&#10;Description automatically generated">
            <a:extLst>
              <a:ext uri="{FF2B5EF4-FFF2-40B4-BE49-F238E27FC236}">
                <a16:creationId xmlns:a16="http://schemas.microsoft.com/office/drawing/2014/main" id="{A8CF2E04-DD6D-25FB-2481-B59BEEDA78CD}"/>
              </a:ext>
            </a:extLst>
          </p:cNvPr>
          <p:cNvPicPr>
            <a:picLocks noChangeAspect="1"/>
          </p:cNvPicPr>
          <p:nvPr userDrawn="1"/>
        </p:nvPicPr>
        <p:blipFill rotWithShape="1">
          <a:blip r:embed="rId3"/>
          <a:srcRect t="42668" b="43111"/>
          <a:stretch/>
        </p:blipFill>
        <p:spPr>
          <a:xfrm>
            <a:off x="325964" y="6324934"/>
            <a:ext cx="1456184" cy="207102"/>
          </a:xfrm>
          <a:prstGeom prst="rect">
            <a:avLst/>
          </a:prstGeom>
        </p:spPr>
      </p:pic>
    </p:spTree>
    <p:extLst>
      <p:ext uri="{BB962C8B-B14F-4D97-AF65-F5344CB8AC3E}">
        <p14:creationId xmlns:p14="http://schemas.microsoft.com/office/powerpoint/2010/main" val="335528717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621F11-B824-E76C-5C5C-1BF99552D403}"/>
              </a:ext>
            </a:extLst>
          </p:cNvPr>
          <p:cNvSpPr>
            <a:spLocks noGrp="1"/>
          </p:cNvSpPr>
          <p:nvPr>
            <p:ph type="title"/>
          </p:nvPr>
        </p:nvSpPr>
        <p:spPr>
          <a:xfrm>
            <a:off x="839788" y="365125"/>
            <a:ext cx="10515600" cy="1325563"/>
          </a:xfrm>
          <a:prstGeom prst="rect">
            <a:avLst/>
          </a:prstGeo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26EBE480-F87D-2AD2-E54B-480341B7E38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4" name="Content Placeholder 3">
            <a:extLst>
              <a:ext uri="{FF2B5EF4-FFF2-40B4-BE49-F238E27FC236}">
                <a16:creationId xmlns:a16="http://schemas.microsoft.com/office/drawing/2014/main" id="{D4196595-AAD2-B641-29EB-297C0981E6F3}"/>
              </a:ext>
            </a:extLst>
          </p:cNvPr>
          <p:cNvSpPr>
            <a:spLocks noGrp="1"/>
          </p:cNvSpPr>
          <p:nvPr>
            <p:ph sz="half" idx="2"/>
          </p:nvPr>
        </p:nvSpPr>
        <p:spPr>
          <a:xfrm>
            <a:off x="839788" y="2505075"/>
            <a:ext cx="5157787" cy="3684588"/>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5" name="Text Placeholder 4">
            <a:extLst>
              <a:ext uri="{FF2B5EF4-FFF2-40B4-BE49-F238E27FC236}">
                <a16:creationId xmlns:a16="http://schemas.microsoft.com/office/drawing/2014/main" id="{1F8599BF-72EA-1118-E620-F3EF0044D7B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CE1B4B64-52C8-94A5-B69D-437ED98E6955}"/>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pic>
        <p:nvPicPr>
          <p:cNvPr id="10" name="Picture 9" descr="A white logo on a black background&#10;&#10;Description automatically generated">
            <a:extLst>
              <a:ext uri="{FF2B5EF4-FFF2-40B4-BE49-F238E27FC236}">
                <a16:creationId xmlns:a16="http://schemas.microsoft.com/office/drawing/2014/main" id="{650479D2-0F09-DFBE-1B74-11823CAF0E7A}"/>
              </a:ext>
            </a:extLst>
          </p:cNvPr>
          <p:cNvPicPr>
            <a:picLocks noChangeAspect="1"/>
          </p:cNvPicPr>
          <p:nvPr userDrawn="1"/>
        </p:nvPicPr>
        <p:blipFill rotWithShape="1">
          <a:blip r:embed="rId3"/>
          <a:srcRect t="42668" b="43111"/>
          <a:stretch/>
        </p:blipFill>
        <p:spPr>
          <a:xfrm>
            <a:off x="325964" y="6324934"/>
            <a:ext cx="1456184" cy="207102"/>
          </a:xfrm>
          <a:prstGeom prst="rect">
            <a:avLst/>
          </a:prstGeom>
        </p:spPr>
      </p:pic>
    </p:spTree>
    <p:extLst>
      <p:ext uri="{BB962C8B-B14F-4D97-AF65-F5344CB8AC3E}">
        <p14:creationId xmlns:p14="http://schemas.microsoft.com/office/powerpoint/2010/main" val="389451780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68ECF5-F99B-6212-0D99-31A819DF15AD}"/>
              </a:ext>
            </a:extLst>
          </p:cNvPr>
          <p:cNvSpPr>
            <a:spLocks noGrp="1"/>
          </p:cNvSpPr>
          <p:nvPr>
            <p:ph type="title"/>
          </p:nvPr>
        </p:nvSpPr>
        <p:spPr>
          <a:xfrm>
            <a:off x="838200" y="365125"/>
            <a:ext cx="10515600" cy="1325563"/>
          </a:xfrm>
          <a:prstGeom prst="rect">
            <a:avLst/>
          </a:prstGeom>
        </p:spPr>
        <p:txBody>
          <a:bodyPr/>
          <a:lstStyle/>
          <a:p>
            <a:r>
              <a:rPr lang="en-GB"/>
              <a:t>Click to edit Master title style</a:t>
            </a:r>
            <a:endParaRPr lang="en-US"/>
          </a:p>
        </p:txBody>
      </p:sp>
      <p:pic>
        <p:nvPicPr>
          <p:cNvPr id="6" name="Picture 5" descr="A white logo on a black background&#10;&#10;Description automatically generated">
            <a:extLst>
              <a:ext uri="{FF2B5EF4-FFF2-40B4-BE49-F238E27FC236}">
                <a16:creationId xmlns:a16="http://schemas.microsoft.com/office/drawing/2014/main" id="{E9021527-49A2-C96E-CFA1-839F3A4C85C6}"/>
              </a:ext>
            </a:extLst>
          </p:cNvPr>
          <p:cNvPicPr>
            <a:picLocks noChangeAspect="1"/>
          </p:cNvPicPr>
          <p:nvPr userDrawn="1"/>
        </p:nvPicPr>
        <p:blipFill rotWithShape="1">
          <a:blip r:embed="rId3"/>
          <a:srcRect t="42668" b="43111"/>
          <a:stretch/>
        </p:blipFill>
        <p:spPr>
          <a:xfrm>
            <a:off x="325964" y="6324934"/>
            <a:ext cx="1456184" cy="207102"/>
          </a:xfrm>
          <a:prstGeom prst="rect">
            <a:avLst/>
          </a:prstGeom>
        </p:spPr>
      </p:pic>
    </p:spTree>
    <p:extLst>
      <p:ext uri="{BB962C8B-B14F-4D97-AF65-F5344CB8AC3E}">
        <p14:creationId xmlns:p14="http://schemas.microsoft.com/office/powerpoint/2010/main" val="134430843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5" name="Picture 4" descr="A white logo on a black background&#10;&#10;Description automatically generated">
            <a:extLst>
              <a:ext uri="{FF2B5EF4-FFF2-40B4-BE49-F238E27FC236}">
                <a16:creationId xmlns:a16="http://schemas.microsoft.com/office/drawing/2014/main" id="{A4958CD2-0AC2-A518-AD23-F16D6C30FBDB}"/>
              </a:ext>
            </a:extLst>
          </p:cNvPr>
          <p:cNvPicPr>
            <a:picLocks noChangeAspect="1"/>
          </p:cNvPicPr>
          <p:nvPr userDrawn="1"/>
        </p:nvPicPr>
        <p:blipFill rotWithShape="1">
          <a:blip r:embed="rId3"/>
          <a:srcRect t="42668" b="43111"/>
          <a:stretch/>
        </p:blipFill>
        <p:spPr>
          <a:xfrm>
            <a:off x="325964" y="6324934"/>
            <a:ext cx="1456184" cy="207102"/>
          </a:xfrm>
          <a:prstGeom prst="rect">
            <a:avLst/>
          </a:prstGeom>
        </p:spPr>
      </p:pic>
    </p:spTree>
    <p:extLst>
      <p:ext uri="{BB962C8B-B14F-4D97-AF65-F5344CB8AC3E}">
        <p14:creationId xmlns:p14="http://schemas.microsoft.com/office/powerpoint/2010/main" val="225166486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B49F98-1E96-9E59-98B8-9F8292EC6E51}"/>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F31DF1E8-6D7C-ACED-D84A-18E790E1DF8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0DBE1085-809D-617C-6954-BC5873AFDEE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Tree>
    <p:extLst>
      <p:ext uri="{BB962C8B-B14F-4D97-AF65-F5344CB8AC3E}">
        <p14:creationId xmlns:p14="http://schemas.microsoft.com/office/powerpoint/2010/main" val="204554308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9387A-7745-9DED-FED5-D4B20A74E281}"/>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78A5AF6B-F3F4-B4B2-F6B6-B6BF0BEEC43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0C212AE-376D-7312-8CC1-78C148BE368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pic>
        <p:nvPicPr>
          <p:cNvPr id="8" name="Picture 7" descr="A white logo on a black background&#10;&#10;Description automatically generated">
            <a:extLst>
              <a:ext uri="{FF2B5EF4-FFF2-40B4-BE49-F238E27FC236}">
                <a16:creationId xmlns:a16="http://schemas.microsoft.com/office/drawing/2014/main" id="{E76B77CB-1E10-094C-7314-CC143D80DCF9}"/>
              </a:ext>
            </a:extLst>
          </p:cNvPr>
          <p:cNvPicPr>
            <a:picLocks noChangeAspect="1"/>
          </p:cNvPicPr>
          <p:nvPr userDrawn="1"/>
        </p:nvPicPr>
        <p:blipFill rotWithShape="1">
          <a:blip r:embed="rId3"/>
          <a:srcRect t="42668" b="43111"/>
          <a:stretch/>
        </p:blipFill>
        <p:spPr>
          <a:xfrm>
            <a:off x="325964" y="6324934"/>
            <a:ext cx="1456184" cy="207102"/>
          </a:xfrm>
          <a:prstGeom prst="rect">
            <a:avLst/>
          </a:prstGeom>
        </p:spPr>
      </p:pic>
    </p:spTree>
    <p:extLst>
      <p:ext uri="{BB962C8B-B14F-4D97-AF65-F5344CB8AC3E}">
        <p14:creationId xmlns:p14="http://schemas.microsoft.com/office/powerpoint/2010/main" val="79481256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15E25A-2A28-541F-45F1-08D2F8F01DB5}"/>
              </a:ext>
            </a:extLst>
          </p:cNvPr>
          <p:cNvSpPr>
            <a:spLocks noGrp="1"/>
          </p:cNvSpPr>
          <p:nvPr>
            <p:ph type="title"/>
          </p:nvPr>
        </p:nvSpPr>
        <p:spPr>
          <a:xfrm>
            <a:off x="838200" y="365125"/>
            <a:ext cx="10515600" cy="1325563"/>
          </a:xfrm>
          <a:prstGeom prst="rect">
            <a:avLst/>
          </a:prstGeom>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86670C86-760D-27FF-4FA1-23D304FADA69}"/>
              </a:ext>
            </a:extLst>
          </p:cNvPr>
          <p:cNvSpPr>
            <a:spLocks noGrp="1"/>
          </p:cNvSpPr>
          <p:nvPr>
            <p:ph type="body" orient="vert" idx="1"/>
          </p:nvPr>
        </p:nvSpPr>
        <p:spPr/>
        <p:txBody>
          <a:bodyPr vert="eaVert"/>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7" name="Picture 6" descr="A white logo on a black background&#10;&#10;Description automatically generated">
            <a:extLst>
              <a:ext uri="{FF2B5EF4-FFF2-40B4-BE49-F238E27FC236}">
                <a16:creationId xmlns:a16="http://schemas.microsoft.com/office/drawing/2014/main" id="{56E8FA71-F45A-C635-45F5-9AE6AE4AB30C}"/>
              </a:ext>
            </a:extLst>
          </p:cNvPr>
          <p:cNvPicPr>
            <a:picLocks noChangeAspect="1"/>
          </p:cNvPicPr>
          <p:nvPr userDrawn="1"/>
        </p:nvPicPr>
        <p:blipFill rotWithShape="1">
          <a:blip r:embed="rId3"/>
          <a:srcRect t="42668" b="43111"/>
          <a:stretch/>
        </p:blipFill>
        <p:spPr>
          <a:xfrm>
            <a:off x="325964" y="6324934"/>
            <a:ext cx="1456184" cy="207102"/>
          </a:xfrm>
          <a:prstGeom prst="rect">
            <a:avLst/>
          </a:prstGeom>
        </p:spPr>
      </p:pic>
    </p:spTree>
    <p:extLst>
      <p:ext uri="{BB962C8B-B14F-4D97-AF65-F5344CB8AC3E}">
        <p14:creationId xmlns:p14="http://schemas.microsoft.com/office/powerpoint/2010/main" val="117465714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A8FAE02-D70D-C3C5-A6DA-DB7E4762BF3E}"/>
              </a:ext>
            </a:extLst>
          </p:cNvPr>
          <p:cNvSpPr>
            <a:spLocks noGrp="1"/>
          </p:cNvSpPr>
          <p:nvPr>
            <p:ph type="title" orient="vert"/>
          </p:nvPr>
        </p:nvSpPr>
        <p:spPr>
          <a:xfrm>
            <a:off x="8724900" y="365125"/>
            <a:ext cx="2628900" cy="5811838"/>
          </a:xfrm>
          <a:prstGeom prst="rect">
            <a:avLst/>
          </a:prstGeo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8E985F83-1679-0EC4-0D3E-B5F7501A5FE6}"/>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Slide Number Placeholder 6">
            <a:extLst>
              <a:ext uri="{FF2B5EF4-FFF2-40B4-BE49-F238E27FC236}">
                <a16:creationId xmlns:a16="http://schemas.microsoft.com/office/drawing/2014/main" id="{01AA8A8D-6ED6-C192-9B23-39BB45E500C3}"/>
              </a:ext>
            </a:extLst>
          </p:cNvPr>
          <p:cNvSpPr>
            <a:spLocks noGrp="1"/>
          </p:cNvSpPr>
          <p:nvPr>
            <p:ph type="sldNum" sz="quarter" idx="10"/>
          </p:nvPr>
        </p:nvSpPr>
        <p:spPr/>
        <p:txBody>
          <a:bodyPr/>
          <a:lstStyle/>
          <a:p>
            <a:fld id="{B1E448EC-BA8D-5F4B-A64E-56A9A82D0EAF}" type="slidenum">
              <a:rPr lang="en-US" smtClean="0"/>
              <a:t>‹#›</a:t>
            </a:fld>
            <a:endParaRPr lang="en-US"/>
          </a:p>
        </p:txBody>
      </p:sp>
      <p:pic>
        <p:nvPicPr>
          <p:cNvPr id="4" name="Picture 3" descr="A white logo on a black background&#10;&#10;Description automatically generated">
            <a:extLst>
              <a:ext uri="{FF2B5EF4-FFF2-40B4-BE49-F238E27FC236}">
                <a16:creationId xmlns:a16="http://schemas.microsoft.com/office/drawing/2014/main" id="{7D11DC80-8B13-D164-74DE-24C3E8EBA9EE}"/>
              </a:ext>
            </a:extLst>
          </p:cNvPr>
          <p:cNvPicPr>
            <a:picLocks noChangeAspect="1"/>
          </p:cNvPicPr>
          <p:nvPr userDrawn="1"/>
        </p:nvPicPr>
        <p:blipFill rotWithShape="1">
          <a:blip r:embed="rId3"/>
          <a:srcRect t="42668" b="43111"/>
          <a:stretch/>
        </p:blipFill>
        <p:spPr>
          <a:xfrm>
            <a:off x="325964" y="6324934"/>
            <a:ext cx="1456184" cy="207102"/>
          </a:xfrm>
          <a:prstGeom prst="rect">
            <a:avLst/>
          </a:prstGeom>
        </p:spPr>
      </p:pic>
    </p:spTree>
    <p:extLst>
      <p:ext uri="{BB962C8B-B14F-4D97-AF65-F5344CB8AC3E}">
        <p14:creationId xmlns:p14="http://schemas.microsoft.com/office/powerpoint/2010/main" val="2804216646"/>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312D7A-213C-F298-0E96-6311ACE06003}"/>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00B630C0-43D7-5DB9-BDBA-F0299203999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pic>
        <p:nvPicPr>
          <p:cNvPr id="4" name="Picture 3" descr="A white logo on a black background&#10;&#10;Description automatically generated">
            <a:extLst>
              <a:ext uri="{FF2B5EF4-FFF2-40B4-BE49-F238E27FC236}">
                <a16:creationId xmlns:a16="http://schemas.microsoft.com/office/drawing/2014/main" id="{DCF58C5E-E986-EF60-DD55-911451DF009C}"/>
              </a:ext>
            </a:extLst>
          </p:cNvPr>
          <p:cNvPicPr>
            <a:picLocks noChangeAspect="1"/>
          </p:cNvPicPr>
          <p:nvPr userDrawn="1"/>
        </p:nvPicPr>
        <p:blipFill rotWithShape="1">
          <a:blip r:embed="rId2"/>
          <a:srcRect t="42668" b="43111"/>
          <a:stretch/>
        </p:blipFill>
        <p:spPr>
          <a:xfrm>
            <a:off x="4224101" y="5584186"/>
            <a:ext cx="3743798" cy="532452"/>
          </a:xfrm>
          <a:prstGeom prst="rect">
            <a:avLst/>
          </a:prstGeom>
        </p:spPr>
      </p:pic>
    </p:spTree>
    <p:extLst>
      <p:ext uri="{BB962C8B-B14F-4D97-AF65-F5344CB8AC3E}">
        <p14:creationId xmlns:p14="http://schemas.microsoft.com/office/powerpoint/2010/main" val="250735491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9136C6-818C-DD5A-9545-ECCFE7A08450}"/>
              </a:ext>
            </a:extLst>
          </p:cNvPr>
          <p:cNvSpPr>
            <a:spLocks noGrp="1"/>
          </p:cNvSpPr>
          <p:nvPr>
            <p:ph type="title"/>
          </p:nvPr>
        </p:nvSpPr>
        <p:spPr>
          <a:xfrm>
            <a:off x="838200" y="365125"/>
            <a:ext cx="10515600" cy="1325563"/>
          </a:xfrm>
          <a:prstGeom prst="rect">
            <a:avLst/>
          </a:prstGeom>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39714E32-8DAE-0EBA-53A7-9F54233455AD}"/>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pic>
        <p:nvPicPr>
          <p:cNvPr id="7" name="Picture 6" descr="A white logo on a black background&#10;&#10;Description automatically generated">
            <a:extLst>
              <a:ext uri="{FF2B5EF4-FFF2-40B4-BE49-F238E27FC236}">
                <a16:creationId xmlns:a16="http://schemas.microsoft.com/office/drawing/2014/main" id="{5EA11510-BEAD-3A4C-BFEF-966180BAF4B0}"/>
              </a:ext>
            </a:extLst>
          </p:cNvPr>
          <p:cNvPicPr>
            <a:picLocks noChangeAspect="1"/>
          </p:cNvPicPr>
          <p:nvPr userDrawn="1"/>
        </p:nvPicPr>
        <p:blipFill rotWithShape="1">
          <a:blip r:embed="rId3"/>
          <a:srcRect t="42668" b="43111"/>
          <a:stretch/>
        </p:blipFill>
        <p:spPr>
          <a:xfrm>
            <a:off x="325964" y="6324934"/>
            <a:ext cx="1456184" cy="207102"/>
          </a:xfrm>
          <a:prstGeom prst="rect">
            <a:avLst/>
          </a:prstGeom>
        </p:spPr>
      </p:pic>
    </p:spTree>
    <p:extLst>
      <p:ext uri="{BB962C8B-B14F-4D97-AF65-F5344CB8AC3E}">
        <p14:creationId xmlns:p14="http://schemas.microsoft.com/office/powerpoint/2010/main" val="141540074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95465A-996A-FD0B-F129-D51410B10E10}"/>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en-GB" dirty="0"/>
              <a:t>Click to edit Master title style</a:t>
            </a:r>
            <a:endParaRPr lang="en-US" dirty="0"/>
          </a:p>
        </p:txBody>
      </p:sp>
      <p:sp>
        <p:nvSpPr>
          <p:cNvPr id="3" name="Text Placeholder 2">
            <a:extLst>
              <a:ext uri="{FF2B5EF4-FFF2-40B4-BE49-F238E27FC236}">
                <a16:creationId xmlns:a16="http://schemas.microsoft.com/office/drawing/2014/main" id="{FDA4C36B-FE8F-4283-6FBB-6585EAA058A8}"/>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dirty="0"/>
              <a:t>Click to edit Master text styles</a:t>
            </a:r>
          </a:p>
        </p:txBody>
      </p:sp>
      <p:pic>
        <p:nvPicPr>
          <p:cNvPr id="4" name="Picture 3" descr="A white logo on a black background&#10;&#10;Description automatically generated">
            <a:extLst>
              <a:ext uri="{FF2B5EF4-FFF2-40B4-BE49-F238E27FC236}">
                <a16:creationId xmlns:a16="http://schemas.microsoft.com/office/drawing/2014/main" id="{80A7D21A-6AFE-E97B-AE98-2925C6AE8B86}"/>
              </a:ext>
            </a:extLst>
          </p:cNvPr>
          <p:cNvPicPr>
            <a:picLocks noChangeAspect="1"/>
          </p:cNvPicPr>
          <p:nvPr userDrawn="1"/>
        </p:nvPicPr>
        <p:blipFill rotWithShape="1">
          <a:blip r:embed="rId2"/>
          <a:srcRect t="42668" b="43111"/>
          <a:stretch/>
        </p:blipFill>
        <p:spPr>
          <a:xfrm>
            <a:off x="771331" y="5584186"/>
            <a:ext cx="3743798" cy="532452"/>
          </a:xfrm>
          <a:prstGeom prst="rect">
            <a:avLst/>
          </a:prstGeom>
        </p:spPr>
      </p:pic>
    </p:spTree>
    <p:extLst>
      <p:ext uri="{BB962C8B-B14F-4D97-AF65-F5344CB8AC3E}">
        <p14:creationId xmlns:p14="http://schemas.microsoft.com/office/powerpoint/2010/main" val="57679431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10D394-A059-BF6C-88B7-142643D0DE58}"/>
              </a:ext>
            </a:extLst>
          </p:cNvPr>
          <p:cNvSpPr>
            <a:spLocks noGrp="1"/>
          </p:cNvSpPr>
          <p:nvPr>
            <p:ph type="title"/>
          </p:nvPr>
        </p:nvSpPr>
        <p:spPr>
          <a:xfrm>
            <a:off x="838200" y="365125"/>
            <a:ext cx="10515600" cy="1325563"/>
          </a:xfrm>
          <a:prstGeom prst="rect">
            <a:avLst/>
          </a:prstGeom>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06173C87-C235-70ED-3603-9D4B6B9FD586}"/>
              </a:ext>
            </a:extLst>
          </p:cNvPr>
          <p:cNvSpPr>
            <a:spLocks noGrp="1"/>
          </p:cNvSpPr>
          <p:nvPr>
            <p:ph sz="half" idx="1"/>
          </p:nvPr>
        </p:nvSpPr>
        <p:spPr>
          <a:xfrm>
            <a:off x="838200" y="1825625"/>
            <a:ext cx="5181600" cy="4351338"/>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Content Placeholder 3">
            <a:extLst>
              <a:ext uri="{FF2B5EF4-FFF2-40B4-BE49-F238E27FC236}">
                <a16:creationId xmlns:a16="http://schemas.microsoft.com/office/drawing/2014/main" id="{0CB86246-49A7-BFFF-7FBE-989641D03824}"/>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pic>
        <p:nvPicPr>
          <p:cNvPr id="8" name="Picture 7" descr="A white logo on a black background&#10;&#10;Description automatically generated">
            <a:extLst>
              <a:ext uri="{FF2B5EF4-FFF2-40B4-BE49-F238E27FC236}">
                <a16:creationId xmlns:a16="http://schemas.microsoft.com/office/drawing/2014/main" id="{BEB9E9DA-18F3-2BEE-3157-B6C59F5CD026}"/>
              </a:ext>
            </a:extLst>
          </p:cNvPr>
          <p:cNvPicPr>
            <a:picLocks noChangeAspect="1"/>
          </p:cNvPicPr>
          <p:nvPr userDrawn="1"/>
        </p:nvPicPr>
        <p:blipFill rotWithShape="1">
          <a:blip r:embed="rId3"/>
          <a:srcRect t="42668" b="43111"/>
          <a:stretch/>
        </p:blipFill>
        <p:spPr>
          <a:xfrm>
            <a:off x="325964" y="6324934"/>
            <a:ext cx="1456184" cy="207102"/>
          </a:xfrm>
          <a:prstGeom prst="rect">
            <a:avLst/>
          </a:prstGeom>
        </p:spPr>
      </p:pic>
    </p:spTree>
    <p:extLst>
      <p:ext uri="{BB962C8B-B14F-4D97-AF65-F5344CB8AC3E}">
        <p14:creationId xmlns:p14="http://schemas.microsoft.com/office/powerpoint/2010/main" val="2431032647"/>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621F11-B824-E76C-5C5C-1BF99552D403}"/>
              </a:ext>
            </a:extLst>
          </p:cNvPr>
          <p:cNvSpPr>
            <a:spLocks noGrp="1"/>
          </p:cNvSpPr>
          <p:nvPr>
            <p:ph type="title"/>
          </p:nvPr>
        </p:nvSpPr>
        <p:spPr>
          <a:xfrm>
            <a:off x="839788" y="365125"/>
            <a:ext cx="10515600" cy="1325563"/>
          </a:xfrm>
          <a:prstGeom prst="rect">
            <a:avLst/>
          </a:prstGeo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26EBE480-F87D-2AD2-E54B-480341B7E38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4" name="Content Placeholder 3">
            <a:extLst>
              <a:ext uri="{FF2B5EF4-FFF2-40B4-BE49-F238E27FC236}">
                <a16:creationId xmlns:a16="http://schemas.microsoft.com/office/drawing/2014/main" id="{D4196595-AAD2-B641-29EB-297C0981E6F3}"/>
              </a:ext>
            </a:extLst>
          </p:cNvPr>
          <p:cNvSpPr>
            <a:spLocks noGrp="1"/>
          </p:cNvSpPr>
          <p:nvPr>
            <p:ph sz="half" idx="2"/>
          </p:nvPr>
        </p:nvSpPr>
        <p:spPr>
          <a:xfrm>
            <a:off x="839788" y="2505075"/>
            <a:ext cx="5157787" cy="3684588"/>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5" name="Text Placeholder 4">
            <a:extLst>
              <a:ext uri="{FF2B5EF4-FFF2-40B4-BE49-F238E27FC236}">
                <a16:creationId xmlns:a16="http://schemas.microsoft.com/office/drawing/2014/main" id="{1F8599BF-72EA-1118-E620-F3EF0044D7B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CE1B4B64-52C8-94A5-B69D-437ED98E6955}"/>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pic>
        <p:nvPicPr>
          <p:cNvPr id="10" name="Picture 9" descr="A white logo on a black background&#10;&#10;Description automatically generated">
            <a:extLst>
              <a:ext uri="{FF2B5EF4-FFF2-40B4-BE49-F238E27FC236}">
                <a16:creationId xmlns:a16="http://schemas.microsoft.com/office/drawing/2014/main" id="{BADD9041-E517-70BA-6652-CAB99744A016}"/>
              </a:ext>
            </a:extLst>
          </p:cNvPr>
          <p:cNvPicPr>
            <a:picLocks noChangeAspect="1"/>
          </p:cNvPicPr>
          <p:nvPr userDrawn="1"/>
        </p:nvPicPr>
        <p:blipFill rotWithShape="1">
          <a:blip r:embed="rId3"/>
          <a:srcRect t="42668" b="43111"/>
          <a:stretch/>
        </p:blipFill>
        <p:spPr>
          <a:xfrm>
            <a:off x="325964" y="6324934"/>
            <a:ext cx="1456184" cy="207102"/>
          </a:xfrm>
          <a:prstGeom prst="rect">
            <a:avLst/>
          </a:prstGeom>
        </p:spPr>
      </p:pic>
    </p:spTree>
    <p:extLst>
      <p:ext uri="{BB962C8B-B14F-4D97-AF65-F5344CB8AC3E}">
        <p14:creationId xmlns:p14="http://schemas.microsoft.com/office/powerpoint/2010/main" val="2048714203"/>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68ECF5-F99B-6212-0D99-31A819DF15AD}"/>
              </a:ext>
            </a:extLst>
          </p:cNvPr>
          <p:cNvSpPr>
            <a:spLocks noGrp="1"/>
          </p:cNvSpPr>
          <p:nvPr>
            <p:ph type="title"/>
          </p:nvPr>
        </p:nvSpPr>
        <p:spPr>
          <a:xfrm>
            <a:off x="838200" y="365125"/>
            <a:ext cx="10515600" cy="1325563"/>
          </a:xfrm>
          <a:prstGeom prst="rect">
            <a:avLst/>
          </a:prstGeom>
        </p:spPr>
        <p:txBody>
          <a:bodyPr/>
          <a:lstStyle/>
          <a:p>
            <a:r>
              <a:rPr lang="en-GB"/>
              <a:t>Click to edit Master title style</a:t>
            </a:r>
            <a:endParaRPr lang="en-US"/>
          </a:p>
        </p:txBody>
      </p:sp>
      <p:pic>
        <p:nvPicPr>
          <p:cNvPr id="6" name="Picture 5" descr="A white logo on a black background&#10;&#10;Description automatically generated">
            <a:extLst>
              <a:ext uri="{FF2B5EF4-FFF2-40B4-BE49-F238E27FC236}">
                <a16:creationId xmlns:a16="http://schemas.microsoft.com/office/drawing/2014/main" id="{03F105EC-DB74-4EDC-1DBF-5B3FCFE5A226}"/>
              </a:ext>
            </a:extLst>
          </p:cNvPr>
          <p:cNvPicPr>
            <a:picLocks noChangeAspect="1"/>
          </p:cNvPicPr>
          <p:nvPr userDrawn="1"/>
        </p:nvPicPr>
        <p:blipFill rotWithShape="1">
          <a:blip r:embed="rId3"/>
          <a:srcRect t="42668" b="43111"/>
          <a:stretch/>
        </p:blipFill>
        <p:spPr>
          <a:xfrm>
            <a:off x="325964" y="6324934"/>
            <a:ext cx="1456184" cy="207102"/>
          </a:xfrm>
          <a:prstGeom prst="rect">
            <a:avLst/>
          </a:prstGeom>
        </p:spPr>
      </p:pic>
    </p:spTree>
    <p:extLst>
      <p:ext uri="{BB962C8B-B14F-4D97-AF65-F5344CB8AC3E}">
        <p14:creationId xmlns:p14="http://schemas.microsoft.com/office/powerpoint/2010/main" val="1918658335"/>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5" name="Picture 4" descr="A white logo on a black background&#10;&#10;Description automatically generated">
            <a:extLst>
              <a:ext uri="{FF2B5EF4-FFF2-40B4-BE49-F238E27FC236}">
                <a16:creationId xmlns:a16="http://schemas.microsoft.com/office/drawing/2014/main" id="{8FE3DAA0-63D8-09B5-8F0B-E70C952377E6}"/>
              </a:ext>
            </a:extLst>
          </p:cNvPr>
          <p:cNvPicPr>
            <a:picLocks noChangeAspect="1"/>
          </p:cNvPicPr>
          <p:nvPr userDrawn="1"/>
        </p:nvPicPr>
        <p:blipFill rotWithShape="1">
          <a:blip r:embed="rId3"/>
          <a:srcRect t="42668" b="43111"/>
          <a:stretch/>
        </p:blipFill>
        <p:spPr>
          <a:xfrm>
            <a:off x="325964" y="6324934"/>
            <a:ext cx="1456184" cy="207102"/>
          </a:xfrm>
          <a:prstGeom prst="rect">
            <a:avLst/>
          </a:prstGeom>
        </p:spPr>
      </p:pic>
    </p:spTree>
    <p:extLst>
      <p:ext uri="{BB962C8B-B14F-4D97-AF65-F5344CB8AC3E}">
        <p14:creationId xmlns:p14="http://schemas.microsoft.com/office/powerpoint/2010/main" val="2688340913"/>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B49F98-1E96-9E59-98B8-9F8292EC6E51}"/>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F31DF1E8-6D7C-ACED-D84A-18E790E1DF8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0DBE1085-809D-617C-6954-BC5873AFDEE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pic>
        <p:nvPicPr>
          <p:cNvPr id="8" name="Picture 7" descr="A white logo on a black background&#10;&#10;Description automatically generated">
            <a:extLst>
              <a:ext uri="{FF2B5EF4-FFF2-40B4-BE49-F238E27FC236}">
                <a16:creationId xmlns:a16="http://schemas.microsoft.com/office/drawing/2014/main" id="{37E9517F-9304-5C8C-6A02-0A94D5F6146A}"/>
              </a:ext>
            </a:extLst>
          </p:cNvPr>
          <p:cNvPicPr>
            <a:picLocks noChangeAspect="1"/>
          </p:cNvPicPr>
          <p:nvPr userDrawn="1"/>
        </p:nvPicPr>
        <p:blipFill rotWithShape="1">
          <a:blip r:embed="rId3"/>
          <a:srcRect t="42668" b="43111"/>
          <a:stretch/>
        </p:blipFill>
        <p:spPr>
          <a:xfrm>
            <a:off x="325964" y="6324934"/>
            <a:ext cx="1456184" cy="207102"/>
          </a:xfrm>
          <a:prstGeom prst="rect">
            <a:avLst/>
          </a:prstGeom>
        </p:spPr>
      </p:pic>
    </p:spTree>
    <p:extLst>
      <p:ext uri="{BB962C8B-B14F-4D97-AF65-F5344CB8AC3E}">
        <p14:creationId xmlns:p14="http://schemas.microsoft.com/office/powerpoint/2010/main" val="368155483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9387A-7745-9DED-FED5-D4B20A74E281}"/>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78A5AF6B-F3F4-B4B2-F6B6-B6BF0BEEC43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0C212AE-376D-7312-8CC1-78C148BE368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pic>
        <p:nvPicPr>
          <p:cNvPr id="8" name="Picture 7" descr="A white logo on a black background&#10;&#10;Description automatically generated">
            <a:extLst>
              <a:ext uri="{FF2B5EF4-FFF2-40B4-BE49-F238E27FC236}">
                <a16:creationId xmlns:a16="http://schemas.microsoft.com/office/drawing/2014/main" id="{AE8C684A-B395-BE38-0E72-6604F1894F37}"/>
              </a:ext>
            </a:extLst>
          </p:cNvPr>
          <p:cNvPicPr>
            <a:picLocks noChangeAspect="1"/>
          </p:cNvPicPr>
          <p:nvPr userDrawn="1"/>
        </p:nvPicPr>
        <p:blipFill rotWithShape="1">
          <a:blip r:embed="rId3"/>
          <a:srcRect t="42668" b="43111"/>
          <a:stretch/>
        </p:blipFill>
        <p:spPr>
          <a:xfrm>
            <a:off x="325964" y="6324934"/>
            <a:ext cx="1456184" cy="207102"/>
          </a:xfrm>
          <a:prstGeom prst="rect">
            <a:avLst/>
          </a:prstGeom>
        </p:spPr>
      </p:pic>
    </p:spTree>
    <p:extLst>
      <p:ext uri="{BB962C8B-B14F-4D97-AF65-F5344CB8AC3E}">
        <p14:creationId xmlns:p14="http://schemas.microsoft.com/office/powerpoint/2010/main" val="3743740224"/>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15E25A-2A28-541F-45F1-08D2F8F01DB5}"/>
              </a:ext>
            </a:extLst>
          </p:cNvPr>
          <p:cNvSpPr>
            <a:spLocks noGrp="1"/>
          </p:cNvSpPr>
          <p:nvPr>
            <p:ph type="title"/>
          </p:nvPr>
        </p:nvSpPr>
        <p:spPr>
          <a:xfrm>
            <a:off x="838200" y="365125"/>
            <a:ext cx="10515600" cy="1325563"/>
          </a:xfrm>
          <a:prstGeom prst="rect">
            <a:avLst/>
          </a:prstGeom>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86670C86-760D-27FF-4FA1-23D304FADA69}"/>
              </a:ext>
            </a:extLst>
          </p:cNvPr>
          <p:cNvSpPr>
            <a:spLocks noGrp="1"/>
          </p:cNvSpPr>
          <p:nvPr>
            <p:ph type="body" orient="vert" idx="1"/>
          </p:nvPr>
        </p:nvSpPr>
        <p:spPr/>
        <p:txBody>
          <a:bodyPr vert="eaVert"/>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7" name="Picture 6" descr="A white logo on a black background&#10;&#10;Description automatically generated">
            <a:extLst>
              <a:ext uri="{FF2B5EF4-FFF2-40B4-BE49-F238E27FC236}">
                <a16:creationId xmlns:a16="http://schemas.microsoft.com/office/drawing/2014/main" id="{BD3E8811-C02F-9F27-A9D7-C12E9A2A09B9}"/>
              </a:ext>
            </a:extLst>
          </p:cNvPr>
          <p:cNvPicPr>
            <a:picLocks noChangeAspect="1"/>
          </p:cNvPicPr>
          <p:nvPr userDrawn="1"/>
        </p:nvPicPr>
        <p:blipFill rotWithShape="1">
          <a:blip r:embed="rId3"/>
          <a:srcRect t="42668" b="43111"/>
          <a:stretch/>
        </p:blipFill>
        <p:spPr>
          <a:xfrm>
            <a:off x="325964" y="6324934"/>
            <a:ext cx="1456184" cy="207102"/>
          </a:xfrm>
          <a:prstGeom prst="rect">
            <a:avLst/>
          </a:prstGeom>
        </p:spPr>
      </p:pic>
    </p:spTree>
    <p:extLst>
      <p:ext uri="{BB962C8B-B14F-4D97-AF65-F5344CB8AC3E}">
        <p14:creationId xmlns:p14="http://schemas.microsoft.com/office/powerpoint/2010/main" val="1292558428"/>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A8FAE02-D70D-C3C5-A6DA-DB7E4762BF3E}"/>
              </a:ext>
            </a:extLst>
          </p:cNvPr>
          <p:cNvSpPr>
            <a:spLocks noGrp="1"/>
          </p:cNvSpPr>
          <p:nvPr>
            <p:ph type="title" orient="vert"/>
          </p:nvPr>
        </p:nvSpPr>
        <p:spPr>
          <a:xfrm>
            <a:off x="8724900" y="365125"/>
            <a:ext cx="2628900" cy="5811838"/>
          </a:xfrm>
          <a:prstGeom prst="rect">
            <a:avLst/>
          </a:prstGeo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8E985F83-1679-0EC4-0D3E-B5F7501A5FE6}"/>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pic>
        <p:nvPicPr>
          <p:cNvPr id="4" name="Picture 3" descr="A white logo on a black background&#10;&#10;Description automatically generated">
            <a:extLst>
              <a:ext uri="{FF2B5EF4-FFF2-40B4-BE49-F238E27FC236}">
                <a16:creationId xmlns:a16="http://schemas.microsoft.com/office/drawing/2014/main" id="{174413E5-FABB-0CA7-0427-2C491660EE2D}"/>
              </a:ext>
            </a:extLst>
          </p:cNvPr>
          <p:cNvPicPr>
            <a:picLocks noChangeAspect="1"/>
          </p:cNvPicPr>
          <p:nvPr userDrawn="1"/>
        </p:nvPicPr>
        <p:blipFill rotWithShape="1">
          <a:blip r:embed="rId3"/>
          <a:srcRect t="42668" b="43111"/>
          <a:stretch/>
        </p:blipFill>
        <p:spPr>
          <a:xfrm>
            <a:off x="325964" y="6324934"/>
            <a:ext cx="1456184" cy="207102"/>
          </a:xfrm>
          <a:prstGeom prst="rect">
            <a:avLst/>
          </a:prstGeom>
        </p:spPr>
      </p:pic>
    </p:spTree>
    <p:extLst>
      <p:ext uri="{BB962C8B-B14F-4D97-AF65-F5344CB8AC3E}">
        <p14:creationId xmlns:p14="http://schemas.microsoft.com/office/powerpoint/2010/main" val="2445037234"/>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312D7A-213C-F298-0E96-6311ACE06003}"/>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00B630C0-43D7-5DB9-BDBA-F0299203999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pic>
        <p:nvPicPr>
          <p:cNvPr id="4" name="Picture 3" descr="A white logo on a black background&#10;&#10;Description automatically generated">
            <a:extLst>
              <a:ext uri="{FF2B5EF4-FFF2-40B4-BE49-F238E27FC236}">
                <a16:creationId xmlns:a16="http://schemas.microsoft.com/office/drawing/2014/main" id="{9CA88F3C-FF9B-5BBD-77A9-7832F324F282}"/>
              </a:ext>
            </a:extLst>
          </p:cNvPr>
          <p:cNvPicPr>
            <a:picLocks noChangeAspect="1"/>
          </p:cNvPicPr>
          <p:nvPr userDrawn="1"/>
        </p:nvPicPr>
        <p:blipFill rotWithShape="1">
          <a:blip r:embed="rId2"/>
          <a:srcRect t="42668" b="43111"/>
          <a:stretch/>
        </p:blipFill>
        <p:spPr>
          <a:xfrm>
            <a:off x="4224101" y="5584186"/>
            <a:ext cx="3743798" cy="532452"/>
          </a:xfrm>
          <a:prstGeom prst="rect">
            <a:avLst/>
          </a:prstGeom>
        </p:spPr>
      </p:pic>
    </p:spTree>
    <p:extLst>
      <p:ext uri="{BB962C8B-B14F-4D97-AF65-F5344CB8AC3E}">
        <p14:creationId xmlns:p14="http://schemas.microsoft.com/office/powerpoint/2010/main" val="792320274"/>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9136C6-818C-DD5A-9545-ECCFE7A08450}"/>
              </a:ext>
            </a:extLst>
          </p:cNvPr>
          <p:cNvSpPr>
            <a:spLocks noGrp="1"/>
          </p:cNvSpPr>
          <p:nvPr>
            <p:ph type="title"/>
          </p:nvPr>
        </p:nvSpPr>
        <p:spPr>
          <a:xfrm>
            <a:off x="838200" y="365125"/>
            <a:ext cx="10515600" cy="1325563"/>
          </a:xfrm>
          <a:prstGeom prst="rect">
            <a:avLst/>
          </a:prstGeom>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39714E32-8DAE-0EBA-53A7-9F54233455AD}"/>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pic>
        <p:nvPicPr>
          <p:cNvPr id="7" name="Picture 6" descr="A white logo on a black background&#10;&#10;Description automatically generated">
            <a:extLst>
              <a:ext uri="{FF2B5EF4-FFF2-40B4-BE49-F238E27FC236}">
                <a16:creationId xmlns:a16="http://schemas.microsoft.com/office/drawing/2014/main" id="{F55AC767-A5B0-A040-B80F-325328C81226}"/>
              </a:ext>
            </a:extLst>
          </p:cNvPr>
          <p:cNvPicPr>
            <a:picLocks noChangeAspect="1"/>
          </p:cNvPicPr>
          <p:nvPr userDrawn="1"/>
        </p:nvPicPr>
        <p:blipFill rotWithShape="1">
          <a:blip r:embed="rId3"/>
          <a:srcRect t="42668" b="43111"/>
          <a:stretch/>
        </p:blipFill>
        <p:spPr>
          <a:xfrm>
            <a:off x="325964" y="6324934"/>
            <a:ext cx="1456184" cy="207102"/>
          </a:xfrm>
          <a:prstGeom prst="rect">
            <a:avLst/>
          </a:prstGeom>
        </p:spPr>
      </p:pic>
    </p:spTree>
    <p:extLst>
      <p:ext uri="{BB962C8B-B14F-4D97-AF65-F5344CB8AC3E}">
        <p14:creationId xmlns:p14="http://schemas.microsoft.com/office/powerpoint/2010/main" val="1981756606"/>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95465A-996A-FD0B-F129-D51410B10E10}"/>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en-GB" dirty="0"/>
              <a:t>Click to edit Master title style</a:t>
            </a:r>
            <a:endParaRPr lang="en-US" dirty="0"/>
          </a:p>
        </p:txBody>
      </p:sp>
      <p:sp>
        <p:nvSpPr>
          <p:cNvPr id="3" name="Text Placeholder 2">
            <a:extLst>
              <a:ext uri="{FF2B5EF4-FFF2-40B4-BE49-F238E27FC236}">
                <a16:creationId xmlns:a16="http://schemas.microsoft.com/office/drawing/2014/main" id="{FDA4C36B-FE8F-4283-6FBB-6585EAA058A8}"/>
              </a:ext>
            </a:extLst>
          </p:cNvPr>
          <p:cNvSpPr>
            <a:spLocks noGrp="1"/>
          </p:cNvSpPr>
          <p:nvPr>
            <p:ph type="body" idx="1"/>
          </p:nvPr>
        </p:nvSpPr>
        <p:spPr>
          <a:xfrm>
            <a:off x="831850" y="4589463"/>
            <a:ext cx="10515600" cy="1500187"/>
          </a:xfrm>
        </p:spPr>
        <p:txBody>
          <a:bodyPr/>
          <a:lstStyle>
            <a:lvl1pPr marL="0" indent="0">
              <a:buNone/>
              <a:defRPr sz="2400">
                <a:solidFill>
                  <a:schemeClr val="tx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dirty="0"/>
              <a:t>Click to edit Master text styles</a:t>
            </a:r>
          </a:p>
        </p:txBody>
      </p:sp>
      <p:pic>
        <p:nvPicPr>
          <p:cNvPr id="4" name="Picture 3" descr="A white logo on a black background&#10;&#10;Description automatically generated">
            <a:extLst>
              <a:ext uri="{FF2B5EF4-FFF2-40B4-BE49-F238E27FC236}">
                <a16:creationId xmlns:a16="http://schemas.microsoft.com/office/drawing/2014/main" id="{6A0AFF47-D987-7230-D00D-8082752AF8B8}"/>
              </a:ext>
            </a:extLst>
          </p:cNvPr>
          <p:cNvPicPr>
            <a:picLocks noChangeAspect="1"/>
          </p:cNvPicPr>
          <p:nvPr userDrawn="1"/>
        </p:nvPicPr>
        <p:blipFill rotWithShape="1">
          <a:blip r:embed="rId2"/>
          <a:srcRect t="42668" b="43111"/>
          <a:stretch/>
        </p:blipFill>
        <p:spPr>
          <a:xfrm>
            <a:off x="771331" y="5584186"/>
            <a:ext cx="3743798" cy="532452"/>
          </a:xfrm>
          <a:prstGeom prst="rect">
            <a:avLst/>
          </a:prstGeom>
        </p:spPr>
      </p:pic>
    </p:spTree>
    <p:extLst>
      <p:ext uri="{BB962C8B-B14F-4D97-AF65-F5344CB8AC3E}">
        <p14:creationId xmlns:p14="http://schemas.microsoft.com/office/powerpoint/2010/main" val="2940540777"/>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10D394-A059-BF6C-88B7-142643D0DE58}"/>
              </a:ext>
            </a:extLst>
          </p:cNvPr>
          <p:cNvSpPr>
            <a:spLocks noGrp="1"/>
          </p:cNvSpPr>
          <p:nvPr>
            <p:ph type="title"/>
          </p:nvPr>
        </p:nvSpPr>
        <p:spPr>
          <a:xfrm>
            <a:off x="838200" y="365125"/>
            <a:ext cx="10515600" cy="1325563"/>
          </a:xfrm>
          <a:prstGeom prst="rect">
            <a:avLst/>
          </a:prstGeom>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06173C87-C235-70ED-3603-9D4B6B9FD586}"/>
              </a:ext>
            </a:extLst>
          </p:cNvPr>
          <p:cNvSpPr>
            <a:spLocks noGrp="1"/>
          </p:cNvSpPr>
          <p:nvPr>
            <p:ph sz="half" idx="1"/>
          </p:nvPr>
        </p:nvSpPr>
        <p:spPr>
          <a:xfrm>
            <a:off x="838200" y="1825625"/>
            <a:ext cx="5181600" cy="4351338"/>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Content Placeholder 3">
            <a:extLst>
              <a:ext uri="{FF2B5EF4-FFF2-40B4-BE49-F238E27FC236}">
                <a16:creationId xmlns:a16="http://schemas.microsoft.com/office/drawing/2014/main" id="{0CB86246-49A7-BFFF-7FBE-989641D03824}"/>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pic>
        <p:nvPicPr>
          <p:cNvPr id="8" name="Picture 7" descr="A white logo on a black background&#10;&#10;Description automatically generated">
            <a:extLst>
              <a:ext uri="{FF2B5EF4-FFF2-40B4-BE49-F238E27FC236}">
                <a16:creationId xmlns:a16="http://schemas.microsoft.com/office/drawing/2014/main" id="{8E70C2F8-3F7D-1FAB-5CD4-B76AAEE10A4B}"/>
              </a:ext>
            </a:extLst>
          </p:cNvPr>
          <p:cNvPicPr>
            <a:picLocks noChangeAspect="1"/>
          </p:cNvPicPr>
          <p:nvPr userDrawn="1"/>
        </p:nvPicPr>
        <p:blipFill rotWithShape="1">
          <a:blip r:embed="rId3"/>
          <a:srcRect t="42668" b="43111"/>
          <a:stretch/>
        </p:blipFill>
        <p:spPr>
          <a:xfrm>
            <a:off x="325964" y="6324934"/>
            <a:ext cx="1456184" cy="207102"/>
          </a:xfrm>
          <a:prstGeom prst="rect">
            <a:avLst/>
          </a:prstGeom>
        </p:spPr>
      </p:pic>
    </p:spTree>
    <p:extLst>
      <p:ext uri="{BB962C8B-B14F-4D97-AF65-F5344CB8AC3E}">
        <p14:creationId xmlns:p14="http://schemas.microsoft.com/office/powerpoint/2010/main" val="119967477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621F11-B824-E76C-5C5C-1BF99552D403}"/>
              </a:ext>
            </a:extLst>
          </p:cNvPr>
          <p:cNvSpPr>
            <a:spLocks noGrp="1"/>
          </p:cNvSpPr>
          <p:nvPr>
            <p:ph type="title"/>
          </p:nvPr>
        </p:nvSpPr>
        <p:spPr>
          <a:xfrm>
            <a:off x="839788" y="365125"/>
            <a:ext cx="10515600" cy="1325563"/>
          </a:xfrm>
          <a:prstGeom prst="rect">
            <a:avLst/>
          </a:prstGeo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26EBE480-F87D-2AD2-E54B-480341B7E38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4" name="Content Placeholder 3">
            <a:extLst>
              <a:ext uri="{FF2B5EF4-FFF2-40B4-BE49-F238E27FC236}">
                <a16:creationId xmlns:a16="http://schemas.microsoft.com/office/drawing/2014/main" id="{D4196595-AAD2-B641-29EB-297C0981E6F3}"/>
              </a:ext>
            </a:extLst>
          </p:cNvPr>
          <p:cNvSpPr>
            <a:spLocks noGrp="1"/>
          </p:cNvSpPr>
          <p:nvPr>
            <p:ph sz="half" idx="2"/>
          </p:nvPr>
        </p:nvSpPr>
        <p:spPr>
          <a:xfrm>
            <a:off x="839788" y="2505075"/>
            <a:ext cx="5157787" cy="3684588"/>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5" name="Text Placeholder 4">
            <a:extLst>
              <a:ext uri="{FF2B5EF4-FFF2-40B4-BE49-F238E27FC236}">
                <a16:creationId xmlns:a16="http://schemas.microsoft.com/office/drawing/2014/main" id="{1F8599BF-72EA-1118-E620-F3EF0044D7B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CE1B4B64-52C8-94A5-B69D-437ED98E6955}"/>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pic>
        <p:nvPicPr>
          <p:cNvPr id="10" name="Picture 9" descr="A white logo on a black background&#10;&#10;Description automatically generated">
            <a:extLst>
              <a:ext uri="{FF2B5EF4-FFF2-40B4-BE49-F238E27FC236}">
                <a16:creationId xmlns:a16="http://schemas.microsoft.com/office/drawing/2014/main" id="{BF6F1A81-C5FA-B484-6730-11FF1FC88922}"/>
              </a:ext>
            </a:extLst>
          </p:cNvPr>
          <p:cNvPicPr>
            <a:picLocks noChangeAspect="1"/>
          </p:cNvPicPr>
          <p:nvPr userDrawn="1"/>
        </p:nvPicPr>
        <p:blipFill rotWithShape="1">
          <a:blip r:embed="rId3"/>
          <a:srcRect t="42668" b="43111"/>
          <a:stretch/>
        </p:blipFill>
        <p:spPr>
          <a:xfrm>
            <a:off x="325964" y="6324934"/>
            <a:ext cx="1456184" cy="207102"/>
          </a:xfrm>
          <a:prstGeom prst="rect">
            <a:avLst/>
          </a:prstGeom>
        </p:spPr>
      </p:pic>
    </p:spTree>
    <p:extLst>
      <p:ext uri="{BB962C8B-B14F-4D97-AF65-F5344CB8AC3E}">
        <p14:creationId xmlns:p14="http://schemas.microsoft.com/office/powerpoint/2010/main" val="914950154"/>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68ECF5-F99B-6212-0D99-31A819DF15AD}"/>
              </a:ext>
            </a:extLst>
          </p:cNvPr>
          <p:cNvSpPr>
            <a:spLocks noGrp="1"/>
          </p:cNvSpPr>
          <p:nvPr>
            <p:ph type="title"/>
          </p:nvPr>
        </p:nvSpPr>
        <p:spPr>
          <a:xfrm>
            <a:off x="838200" y="365125"/>
            <a:ext cx="10515600" cy="1325563"/>
          </a:xfrm>
          <a:prstGeom prst="rect">
            <a:avLst/>
          </a:prstGeom>
        </p:spPr>
        <p:txBody>
          <a:bodyPr/>
          <a:lstStyle/>
          <a:p>
            <a:r>
              <a:rPr lang="en-GB"/>
              <a:t>Click to edit Master title style</a:t>
            </a:r>
            <a:endParaRPr lang="en-US"/>
          </a:p>
        </p:txBody>
      </p:sp>
      <p:pic>
        <p:nvPicPr>
          <p:cNvPr id="6" name="Picture 5" descr="A white logo on a black background&#10;&#10;Description automatically generated">
            <a:extLst>
              <a:ext uri="{FF2B5EF4-FFF2-40B4-BE49-F238E27FC236}">
                <a16:creationId xmlns:a16="http://schemas.microsoft.com/office/drawing/2014/main" id="{7EC4A2B2-F491-C3CC-BAE0-BFF829258E59}"/>
              </a:ext>
            </a:extLst>
          </p:cNvPr>
          <p:cNvPicPr>
            <a:picLocks noChangeAspect="1"/>
          </p:cNvPicPr>
          <p:nvPr userDrawn="1"/>
        </p:nvPicPr>
        <p:blipFill rotWithShape="1">
          <a:blip r:embed="rId3"/>
          <a:srcRect t="42668" b="43111"/>
          <a:stretch/>
        </p:blipFill>
        <p:spPr>
          <a:xfrm>
            <a:off x="325964" y="6324934"/>
            <a:ext cx="1456184" cy="207102"/>
          </a:xfrm>
          <a:prstGeom prst="rect">
            <a:avLst/>
          </a:prstGeom>
        </p:spPr>
      </p:pic>
    </p:spTree>
    <p:extLst>
      <p:ext uri="{BB962C8B-B14F-4D97-AF65-F5344CB8AC3E}">
        <p14:creationId xmlns:p14="http://schemas.microsoft.com/office/powerpoint/2010/main" val="917920902"/>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5" name="Picture 4" descr="A white logo on a black background&#10;&#10;Description automatically generated">
            <a:extLst>
              <a:ext uri="{FF2B5EF4-FFF2-40B4-BE49-F238E27FC236}">
                <a16:creationId xmlns:a16="http://schemas.microsoft.com/office/drawing/2014/main" id="{E1698CED-65C2-043D-494A-D56CA2B74B41}"/>
              </a:ext>
            </a:extLst>
          </p:cNvPr>
          <p:cNvPicPr>
            <a:picLocks noChangeAspect="1"/>
          </p:cNvPicPr>
          <p:nvPr userDrawn="1"/>
        </p:nvPicPr>
        <p:blipFill rotWithShape="1">
          <a:blip r:embed="rId3"/>
          <a:srcRect t="42668" b="43111"/>
          <a:stretch/>
        </p:blipFill>
        <p:spPr>
          <a:xfrm>
            <a:off x="325964" y="6324934"/>
            <a:ext cx="1456184" cy="207102"/>
          </a:xfrm>
          <a:prstGeom prst="rect">
            <a:avLst/>
          </a:prstGeom>
        </p:spPr>
      </p:pic>
    </p:spTree>
    <p:extLst>
      <p:ext uri="{BB962C8B-B14F-4D97-AF65-F5344CB8AC3E}">
        <p14:creationId xmlns:p14="http://schemas.microsoft.com/office/powerpoint/2010/main" val="1668730135"/>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B49F98-1E96-9E59-98B8-9F8292EC6E51}"/>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F31DF1E8-6D7C-ACED-D84A-18E790E1DF8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0DBE1085-809D-617C-6954-BC5873AFDEE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pic>
        <p:nvPicPr>
          <p:cNvPr id="8" name="Picture 7" descr="A white logo on a black background&#10;&#10;Description automatically generated">
            <a:extLst>
              <a:ext uri="{FF2B5EF4-FFF2-40B4-BE49-F238E27FC236}">
                <a16:creationId xmlns:a16="http://schemas.microsoft.com/office/drawing/2014/main" id="{88FB336C-AB3A-8CEE-0690-1AF25E2356E1}"/>
              </a:ext>
            </a:extLst>
          </p:cNvPr>
          <p:cNvPicPr>
            <a:picLocks noChangeAspect="1"/>
          </p:cNvPicPr>
          <p:nvPr userDrawn="1"/>
        </p:nvPicPr>
        <p:blipFill rotWithShape="1">
          <a:blip r:embed="rId3"/>
          <a:srcRect t="42668" b="43111"/>
          <a:stretch/>
        </p:blipFill>
        <p:spPr>
          <a:xfrm>
            <a:off x="325964" y="6324934"/>
            <a:ext cx="1456184" cy="207102"/>
          </a:xfrm>
          <a:prstGeom prst="rect">
            <a:avLst/>
          </a:prstGeom>
        </p:spPr>
      </p:pic>
    </p:spTree>
    <p:extLst>
      <p:ext uri="{BB962C8B-B14F-4D97-AF65-F5344CB8AC3E}">
        <p14:creationId xmlns:p14="http://schemas.microsoft.com/office/powerpoint/2010/main" val="2358715111"/>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9387A-7745-9DED-FED5-D4B20A74E281}"/>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78A5AF6B-F3F4-B4B2-F6B6-B6BF0BEEC43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0C212AE-376D-7312-8CC1-78C148BE368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pic>
        <p:nvPicPr>
          <p:cNvPr id="8" name="Picture 7" descr="A white logo on a black background&#10;&#10;Description automatically generated">
            <a:extLst>
              <a:ext uri="{FF2B5EF4-FFF2-40B4-BE49-F238E27FC236}">
                <a16:creationId xmlns:a16="http://schemas.microsoft.com/office/drawing/2014/main" id="{D3021E7F-DBF6-6808-0F39-E83A9BB3123D}"/>
              </a:ext>
            </a:extLst>
          </p:cNvPr>
          <p:cNvPicPr>
            <a:picLocks noChangeAspect="1"/>
          </p:cNvPicPr>
          <p:nvPr userDrawn="1"/>
        </p:nvPicPr>
        <p:blipFill rotWithShape="1">
          <a:blip r:embed="rId3"/>
          <a:srcRect t="42668" b="43111"/>
          <a:stretch/>
        </p:blipFill>
        <p:spPr>
          <a:xfrm>
            <a:off x="325964" y="6324934"/>
            <a:ext cx="1456184" cy="207102"/>
          </a:xfrm>
          <a:prstGeom prst="rect">
            <a:avLst/>
          </a:prstGeom>
        </p:spPr>
      </p:pic>
    </p:spTree>
    <p:extLst>
      <p:ext uri="{BB962C8B-B14F-4D97-AF65-F5344CB8AC3E}">
        <p14:creationId xmlns:p14="http://schemas.microsoft.com/office/powerpoint/2010/main" val="2124602742"/>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15E25A-2A28-541F-45F1-08D2F8F01DB5}"/>
              </a:ext>
            </a:extLst>
          </p:cNvPr>
          <p:cNvSpPr>
            <a:spLocks noGrp="1"/>
          </p:cNvSpPr>
          <p:nvPr>
            <p:ph type="title"/>
          </p:nvPr>
        </p:nvSpPr>
        <p:spPr>
          <a:xfrm>
            <a:off x="838200" y="365125"/>
            <a:ext cx="10515600" cy="1325563"/>
          </a:xfrm>
          <a:prstGeom prst="rect">
            <a:avLst/>
          </a:prstGeom>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86670C86-760D-27FF-4FA1-23D304FADA69}"/>
              </a:ext>
            </a:extLst>
          </p:cNvPr>
          <p:cNvSpPr>
            <a:spLocks noGrp="1"/>
          </p:cNvSpPr>
          <p:nvPr>
            <p:ph type="body" orient="vert" idx="1"/>
          </p:nvPr>
        </p:nvSpPr>
        <p:spPr/>
        <p:txBody>
          <a:bodyPr vert="eaVert"/>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7" name="Picture 6" descr="A white logo on a black background&#10;&#10;Description automatically generated">
            <a:extLst>
              <a:ext uri="{FF2B5EF4-FFF2-40B4-BE49-F238E27FC236}">
                <a16:creationId xmlns:a16="http://schemas.microsoft.com/office/drawing/2014/main" id="{584D6D1E-EAF2-0B75-5742-A6206AB15C18}"/>
              </a:ext>
            </a:extLst>
          </p:cNvPr>
          <p:cNvPicPr>
            <a:picLocks noChangeAspect="1"/>
          </p:cNvPicPr>
          <p:nvPr userDrawn="1"/>
        </p:nvPicPr>
        <p:blipFill rotWithShape="1">
          <a:blip r:embed="rId3"/>
          <a:srcRect t="42668" b="43111"/>
          <a:stretch/>
        </p:blipFill>
        <p:spPr>
          <a:xfrm>
            <a:off x="325964" y="6324934"/>
            <a:ext cx="1456184" cy="207102"/>
          </a:xfrm>
          <a:prstGeom prst="rect">
            <a:avLst/>
          </a:prstGeom>
        </p:spPr>
      </p:pic>
    </p:spTree>
    <p:extLst>
      <p:ext uri="{BB962C8B-B14F-4D97-AF65-F5344CB8AC3E}">
        <p14:creationId xmlns:p14="http://schemas.microsoft.com/office/powerpoint/2010/main" val="1958422509"/>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A8FAE02-D70D-C3C5-A6DA-DB7E4762BF3E}"/>
              </a:ext>
            </a:extLst>
          </p:cNvPr>
          <p:cNvSpPr>
            <a:spLocks noGrp="1"/>
          </p:cNvSpPr>
          <p:nvPr>
            <p:ph type="title" orient="vert"/>
          </p:nvPr>
        </p:nvSpPr>
        <p:spPr>
          <a:xfrm>
            <a:off x="8724900" y="365125"/>
            <a:ext cx="2628900" cy="5811838"/>
          </a:xfrm>
          <a:prstGeom prst="rect">
            <a:avLst/>
          </a:prstGeo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8E985F83-1679-0EC4-0D3E-B5F7501A5FE6}"/>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pic>
        <p:nvPicPr>
          <p:cNvPr id="4" name="Picture 3" descr="A white logo on a black background&#10;&#10;Description automatically generated">
            <a:extLst>
              <a:ext uri="{FF2B5EF4-FFF2-40B4-BE49-F238E27FC236}">
                <a16:creationId xmlns:a16="http://schemas.microsoft.com/office/drawing/2014/main" id="{04CF6333-D2E8-29D3-CE33-249D21BF6C34}"/>
              </a:ext>
            </a:extLst>
          </p:cNvPr>
          <p:cNvPicPr>
            <a:picLocks noChangeAspect="1"/>
          </p:cNvPicPr>
          <p:nvPr userDrawn="1"/>
        </p:nvPicPr>
        <p:blipFill rotWithShape="1">
          <a:blip r:embed="rId3"/>
          <a:srcRect t="42668" b="43111"/>
          <a:stretch/>
        </p:blipFill>
        <p:spPr>
          <a:xfrm>
            <a:off x="325964" y="6324934"/>
            <a:ext cx="1456184" cy="207102"/>
          </a:xfrm>
          <a:prstGeom prst="rect">
            <a:avLst/>
          </a:prstGeom>
        </p:spPr>
      </p:pic>
    </p:spTree>
    <p:extLst>
      <p:ext uri="{BB962C8B-B14F-4D97-AF65-F5344CB8AC3E}">
        <p14:creationId xmlns:p14="http://schemas.microsoft.com/office/powerpoint/2010/main" val="234854437"/>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Custom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A8117E-D36B-E998-08F4-CCFCB65154F4}"/>
              </a:ext>
            </a:extLst>
          </p:cNvPr>
          <p:cNvSpPr>
            <a:spLocks noGrp="1"/>
          </p:cNvSpPr>
          <p:nvPr>
            <p:ph type="title"/>
          </p:nvPr>
        </p:nvSpPr>
        <p:spPr/>
        <p:txBody>
          <a:bodyPr/>
          <a:lstStyle/>
          <a:p>
            <a:r>
              <a:rPr lang="en-GB"/>
              <a:t>Click to edit Master title style</a:t>
            </a:r>
            <a:endParaRPr lang="en-US"/>
          </a:p>
        </p:txBody>
      </p:sp>
      <p:pic>
        <p:nvPicPr>
          <p:cNvPr id="4" name="Picture 3" descr="A white logo on a black background&#10;&#10;Description automatically generated">
            <a:extLst>
              <a:ext uri="{FF2B5EF4-FFF2-40B4-BE49-F238E27FC236}">
                <a16:creationId xmlns:a16="http://schemas.microsoft.com/office/drawing/2014/main" id="{8C3C8077-D8C0-7B1A-6A61-3AFC5FF5AE6F}"/>
              </a:ext>
            </a:extLst>
          </p:cNvPr>
          <p:cNvPicPr>
            <a:picLocks noChangeAspect="1"/>
          </p:cNvPicPr>
          <p:nvPr userDrawn="1"/>
        </p:nvPicPr>
        <p:blipFill rotWithShape="1">
          <a:blip r:embed="rId3"/>
          <a:srcRect t="42668" b="43111"/>
          <a:stretch/>
        </p:blipFill>
        <p:spPr>
          <a:xfrm>
            <a:off x="325964" y="6324934"/>
            <a:ext cx="1456184" cy="207102"/>
          </a:xfrm>
          <a:prstGeom prst="rect">
            <a:avLst/>
          </a:prstGeom>
        </p:spPr>
      </p:pic>
    </p:spTree>
    <p:extLst>
      <p:ext uri="{BB962C8B-B14F-4D97-AF65-F5344CB8AC3E}">
        <p14:creationId xmlns:p14="http://schemas.microsoft.com/office/powerpoint/2010/main" val="2186864539"/>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312D7A-213C-F298-0E96-6311ACE06003}"/>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00B630C0-43D7-5DB9-BDBA-F0299203999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pic>
        <p:nvPicPr>
          <p:cNvPr id="4" name="Picture 3" descr="A white logo on a black background&#10;&#10;Description automatically generated">
            <a:extLst>
              <a:ext uri="{FF2B5EF4-FFF2-40B4-BE49-F238E27FC236}">
                <a16:creationId xmlns:a16="http://schemas.microsoft.com/office/drawing/2014/main" id="{87093D6A-87CD-6497-6919-A2CFE105FA04}"/>
              </a:ext>
            </a:extLst>
          </p:cNvPr>
          <p:cNvPicPr>
            <a:picLocks noChangeAspect="1"/>
          </p:cNvPicPr>
          <p:nvPr userDrawn="1"/>
        </p:nvPicPr>
        <p:blipFill rotWithShape="1">
          <a:blip r:embed="rId2"/>
          <a:srcRect t="42668" b="43111"/>
          <a:stretch/>
        </p:blipFill>
        <p:spPr>
          <a:xfrm>
            <a:off x="4224101" y="5584186"/>
            <a:ext cx="3743798" cy="532452"/>
          </a:xfrm>
          <a:prstGeom prst="rect">
            <a:avLst/>
          </a:prstGeom>
        </p:spPr>
      </p:pic>
    </p:spTree>
    <p:extLst>
      <p:ext uri="{BB962C8B-B14F-4D97-AF65-F5344CB8AC3E}">
        <p14:creationId xmlns:p14="http://schemas.microsoft.com/office/powerpoint/2010/main" val="2707267269"/>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9136C6-818C-DD5A-9545-ECCFE7A08450}"/>
              </a:ext>
            </a:extLst>
          </p:cNvPr>
          <p:cNvSpPr>
            <a:spLocks noGrp="1"/>
          </p:cNvSpPr>
          <p:nvPr>
            <p:ph type="title"/>
          </p:nvPr>
        </p:nvSpPr>
        <p:spPr>
          <a:xfrm>
            <a:off x="838200" y="365125"/>
            <a:ext cx="10515600" cy="1325563"/>
          </a:xfrm>
          <a:prstGeom prst="rect">
            <a:avLst/>
          </a:prstGeom>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39714E32-8DAE-0EBA-53A7-9F54233455AD}"/>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pic>
        <p:nvPicPr>
          <p:cNvPr id="7" name="Picture 6" descr="A white logo on a black background&#10;&#10;Description automatically generated">
            <a:extLst>
              <a:ext uri="{FF2B5EF4-FFF2-40B4-BE49-F238E27FC236}">
                <a16:creationId xmlns:a16="http://schemas.microsoft.com/office/drawing/2014/main" id="{32408B24-7BBC-65C8-9833-8D8F269BE5B2}"/>
              </a:ext>
            </a:extLst>
          </p:cNvPr>
          <p:cNvPicPr>
            <a:picLocks noChangeAspect="1"/>
          </p:cNvPicPr>
          <p:nvPr userDrawn="1"/>
        </p:nvPicPr>
        <p:blipFill rotWithShape="1">
          <a:blip r:embed="rId3"/>
          <a:srcRect t="42668" b="43111"/>
          <a:stretch/>
        </p:blipFill>
        <p:spPr>
          <a:xfrm>
            <a:off x="325964" y="6324934"/>
            <a:ext cx="1456184" cy="207102"/>
          </a:xfrm>
          <a:prstGeom prst="rect">
            <a:avLst/>
          </a:prstGeom>
        </p:spPr>
      </p:pic>
    </p:spTree>
    <p:extLst>
      <p:ext uri="{BB962C8B-B14F-4D97-AF65-F5344CB8AC3E}">
        <p14:creationId xmlns:p14="http://schemas.microsoft.com/office/powerpoint/2010/main" val="3556700821"/>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95465A-996A-FD0B-F129-D51410B10E10}"/>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en-GB" dirty="0"/>
              <a:t>Click to edit Master title style</a:t>
            </a:r>
            <a:endParaRPr lang="en-US" dirty="0"/>
          </a:p>
        </p:txBody>
      </p:sp>
      <p:sp>
        <p:nvSpPr>
          <p:cNvPr id="3" name="Text Placeholder 2">
            <a:extLst>
              <a:ext uri="{FF2B5EF4-FFF2-40B4-BE49-F238E27FC236}">
                <a16:creationId xmlns:a16="http://schemas.microsoft.com/office/drawing/2014/main" id="{FDA4C36B-FE8F-4283-6FBB-6585EAA058A8}"/>
              </a:ext>
            </a:extLst>
          </p:cNvPr>
          <p:cNvSpPr>
            <a:spLocks noGrp="1"/>
          </p:cNvSpPr>
          <p:nvPr>
            <p:ph type="body" idx="1"/>
          </p:nvPr>
        </p:nvSpPr>
        <p:spPr>
          <a:xfrm>
            <a:off x="831850" y="4589463"/>
            <a:ext cx="10515600" cy="1500187"/>
          </a:xfrm>
        </p:spPr>
        <p:txBody>
          <a:bodyPr/>
          <a:lstStyle>
            <a:lvl1pPr marL="0" indent="0">
              <a:buNone/>
              <a:defRPr sz="2400">
                <a:solidFill>
                  <a:schemeClr val="tx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dirty="0"/>
              <a:t>Click to edit Master text styles</a:t>
            </a:r>
          </a:p>
        </p:txBody>
      </p:sp>
      <p:pic>
        <p:nvPicPr>
          <p:cNvPr id="4" name="Picture 3" descr="A white logo on a black background&#10;&#10;Description automatically generated">
            <a:extLst>
              <a:ext uri="{FF2B5EF4-FFF2-40B4-BE49-F238E27FC236}">
                <a16:creationId xmlns:a16="http://schemas.microsoft.com/office/drawing/2014/main" id="{81F35F5C-2E0C-3E23-61B9-6C498A7333C1}"/>
              </a:ext>
            </a:extLst>
          </p:cNvPr>
          <p:cNvPicPr>
            <a:picLocks noChangeAspect="1"/>
          </p:cNvPicPr>
          <p:nvPr userDrawn="1"/>
        </p:nvPicPr>
        <p:blipFill rotWithShape="1">
          <a:blip r:embed="rId2"/>
          <a:srcRect t="42668" b="43111"/>
          <a:stretch/>
        </p:blipFill>
        <p:spPr>
          <a:xfrm>
            <a:off x="771331" y="5584186"/>
            <a:ext cx="3743798" cy="532452"/>
          </a:xfrm>
          <a:prstGeom prst="rect">
            <a:avLst/>
          </a:prstGeom>
        </p:spPr>
      </p:pic>
    </p:spTree>
    <p:extLst>
      <p:ext uri="{BB962C8B-B14F-4D97-AF65-F5344CB8AC3E}">
        <p14:creationId xmlns:p14="http://schemas.microsoft.com/office/powerpoint/2010/main" val="3596728060"/>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Obj" preserve="1">
  <p:cSld name="Two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10D394-A059-BF6C-88B7-142643D0DE58}"/>
              </a:ext>
            </a:extLst>
          </p:cNvPr>
          <p:cNvSpPr>
            <a:spLocks noGrp="1"/>
          </p:cNvSpPr>
          <p:nvPr>
            <p:ph type="title"/>
          </p:nvPr>
        </p:nvSpPr>
        <p:spPr>
          <a:xfrm>
            <a:off x="838200" y="365125"/>
            <a:ext cx="10515600" cy="1325563"/>
          </a:xfrm>
          <a:prstGeom prst="rect">
            <a:avLst/>
          </a:prstGeom>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06173C87-C235-70ED-3603-9D4B6B9FD586}"/>
              </a:ext>
            </a:extLst>
          </p:cNvPr>
          <p:cNvSpPr>
            <a:spLocks noGrp="1"/>
          </p:cNvSpPr>
          <p:nvPr>
            <p:ph sz="half" idx="1"/>
          </p:nvPr>
        </p:nvSpPr>
        <p:spPr>
          <a:xfrm>
            <a:off x="838200" y="1825625"/>
            <a:ext cx="5181600" cy="4351338"/>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Content Placeholder 3">
            <a:extLst>
              <a:ext uri="{FF2B5EF4-FFF2-40B4-BE49-F238E27FC236}">
                <a16:creationId xmlns:a16="http://schemas.microsoft.com/office/drawing/2014/main" id="{0CB86246-49A7-BFFF-7FBE-989641D03824}"/>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pic>
        <p:nvPicPr>
          <p:cNvPr id="8" name="Picture 7" descr="A white logo on a black background&#10;&#10;Description automatically generated">
            <a:extLst>
              <a:ext uri="{FF2B5EF4-FFF2-40B4-BE49-F238E27FC236}">
                <a16:creationId xmlns:a16="http://schemas.microsoft.com/office/drawing/2014/main" id="{8F1F80AB-A458-6ED2-58EC-FBE6A4B1DCCD}"/>
              </a:ext>
            </a:extLst>
          </p:cNvPr>
          <p:cNvPicPr>
            <a:picLocks noChangeAspect="1"/>
          </p:cNvPicPr>
          <p:nvPr userDrawn="1"/>
        </p:nvPicPr>
        <p:blipFill rotWithShape="1">
          <a:blip r:embed="rId3"/>
          <a:srcRect t="42668" b="43111"/>
          <a:stretch/>
        </p:blipFill>
        <p:spPr>
          <a:xfrm>
            <a:off x="325964" y="6324934"/>
            <a:ext cx="1456184" cy="207102"/>
          </a:xfrm>
          <a:prstGeom prst="rect">
            <a:avLst/>
          </a:prstGeom>
        </p:spPr>
      </p:pic>
    </p:spTree>
    <p:extLst>
      <p:ext uri="{BB962C8B-B14F-4D97-AF65-F5344CB8AC3E}">
        <p14:creationId xmlns:p14="http://schemas.microsoft.com/office/powerpoint/2010/main" val="3272809260"/>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woTxTwoObj" preserve="1">
  <p:cSld name="Comparis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621F11-B824-E76C-5C5C-1BF99552D403}"/>
              </a:ext>
            </a:extLst>
          </p:cNvPr>
          <p:cNvSpPr>
            <a:spLocks noGrp="1"/>
          </p:cNvSpPr>
          <p:nvPr>
            <p:ph type="title"/>
          </p:nvPr>
        </p:nvSpPr>
        <p:spPr>
          <a:xfrm>
            <a:off x="839788" y="365125"/>
            <a:ext cx="10515600" cy="1325563"/>
          </a:xfrm>
          <a:prstGeom prst="rect">
            <a:avLst/>
          </a:prstGeo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26EBE480-F87D-2AD2-E54B-480341B7E38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4" name="Content Placeholder 3">
            <a:extLst>
              <a:ext uri="{FF2B5EF4-FFF2-40B4-BE49-F238E27FC236}">
                <a16:creationId xmlns:a16="http://schemas.microsoft.com/office/drawing/2014/main" id="{D4196595-AAD2-B641-29EB-297C0981E6F3}"/>
              </a:ext>
            </a:extLst>
          </p:cNvPr>
          <p:cNvSpPr>
            <a:spLocks noGrp="1"/>
          </p:cNvSpPr>
          <p:nvPr>
            <p:ph sz="half" idx="2"/>
          </p:nvPr>
        </p:nvSpPr>
        <p:spPr>
          <a:xfrm>
            <a:off x="839788" y="2505075"/>
            <a:ext cx="5157787" cy="3684588"/>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5" name="Text Placeholder 4">
            <a:extLst>
              <a:ext uri="{FF2B5EF4-FFF2-40B4-BE49-F238E27FC236}">
                <a16:creationId xmlns:a16="http://schemas.microsoft.com/office/drawing/2014/main" id="{1F8599BF-72EA-1118-E620-F3EF0044D7B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CE1B4B64-52C8-94A5-B69D-437ED98E6955}"/>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pic>
        <p:nvPicPr>
          <p:cNvPr id="10" name="Picture 9" descr="A white logo on a black background&#10;&#10;Description automatically generated">
            <a:extLst>
              <a:ext uri="{FF2B5EF4-FFF2-40B4-BE49-F238E27FC236}">
                <a16:creationId xmlns:a16="http://schemas.microsoft.com/office/drawing/2014/main" id="{0285ABBC-6F41-2D25-CE01-2C0E30D9DD3E}"/>
              </a:ext>
            </a:extLst>
          </p:cNvPr>
          <p:cNvPicPr>
            <a:picLocks noChangeAspect="1"/>
          </p:cNvPicPr>
          <p:nvPr userDrawn="1"/>
        </p:nvPicPr>
        <p:blipFill rotWithShape="1">
          <a:blip r:embed="rId3"/>
          <a:srcRect t="42668" b="43111"/>
          <a:stretch/>
        </p:blipFill>
        <p:spPr>
          <a:xfrm>
            <a:off x="325964" y="6324934"/>
            <a:ext cx="1456184" cy="207102"/>
          </a:xfrm>
          <a:prstGeom prst="rect">
            <a:avLst/>
          </a:prstGeom>
        </p:spPr>
      </p:pic>
    </p:spTree>
    <p:extLst>
      <p:ext uri="{BB962C8B-B14F-4D97-AF65-F5344CB8AC3E}">
        <p14:creationId xmlns:p14="http://schemas.microsoft.com/office/powerpoint/2010/main" val="2784050165"/>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titleOnly" preserve="1">
  <p:cSld name="Title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68ECF5-F99B-6212-0D99-31A819DF15AD}"/>
              </a:ext>
            </a:extLst>
          </p:cNvPr>
          <p:cNvSpPr>
            <a:spLocks noGrp="1"/>
          </p:cNvSpPr>
          <p:nvPr>
            <p:ph type="title"/>
          </p:nvPr>
        </p:nvSpPr>
        <p:spPr>
          <a:xfrm>
            <a:off x="838200" y="365125"/>
            <a:ext cx="10515600" cy="1325563"/>
          </a:xfrm>
          <a:prstGeom prst="rect">
            <a:avLst/>
          </a:prstGeom>
        </p:spPr>
        <p:txBody>
          <a:bodyPr/>
          <a:lstStyle/>
          <a:p>
            <a:r>
              <a:rPr lang="en-GB"/>
              <a:t>Click to edit Master title style</a:t>
            </a:r>
            <a:endParaRPr lang="en-US"/>
          </a:p>
        </p:txBody>
      </p:sp>
      <p:pic>
        <p:nvPicPr>
          <p:cNvPr id="6" name="Picture 5" descr="A white logo on a black background&#10;&#10;Description automatically generated">
            <a:extLst>
              <a:ext uri="{FF2B5EF4-FFF2-40B4-BE49-F238E27FC236}">
                <a16:creationId xmlns:a16="http://schemas.microsoft.com/office/drawing/2014/main" id="{578A1961-28CA-D3F7-B8D6-4810BDB1950A}"/>
              </a:ext>
            </a:extLst>
          </p:cNvPr>
          <p:cNvPicPr>
            <a:picLocks noChangeAspect="1"/>
          </p:cNvPicPr>
          <p:nvPr userDrawn="1"/>
        </p:nvPicPr>
        <p:blipFill rotWithShape="1">
          <a:blip r:embed="rId3"/>
          <a:srcRect t="42668" b="43111"/>
          <a:stretch/>
        </p:blipFill>
        <p:spPr>
          <a:xfrm>
            <a:off x="325964" y="6324934"/>
            <a:ext cx="1456184" cy="207102"/>
          </a:xfrm>
          <a:prstGeom prst="rect">
            <a:avLst/>
          </a:prstGeom>
        </p:spPr>
      </p:pic>
    </p:spTree>
    <p:extLst>
      <p:ext uri="{BB962C8B-B14F-4D97-AF65-F5344CB8AC3E}">
        <p14:creationId xmlns:p14="http://schemas.microsoft.com/office/powerpoint/2010/main" val="2456798637"/>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blank" preserve="1">
  <p:cSld name="Bla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5" name="Picture 4" descr="A white logo on a black background&#10;&#10;Description automatically generated">
            <a:extLst>
              <a:ext uri="{FF2B5EF4-FFF2-40B4-BE49-F238E27FC236}">
                <a16:creationId xmlns:a16="http://schemas.microsoft.com/office/drawing/2014/main" id="{5A32C41C-634A-94C3-71B2-746618ECB1A6}"/>
              </a:ext>
            </a:extLst>
          </p:cNvPr>
          <p:cNvPicPr>
            <a:picLocks noChangeAspect="1"/>
          </p:cNvPicPr>
          <p:nvPr userDrawn="1"/>
        </p:nvPicPr>
        <p:blipFill rotWithShape="1">
          <a:blip r:embed="rId3"/>
          <a:srcRect t="42668" b="43111"/>
          <a:stretch/>
        </p:blipFill>
        <p:spPr>
          <a:xfrm>
            <a:off x="325964" y="6324934"/>
            <a:ext cx="1456184" cy="207102"/>
          </a:xfrm>
          <a:prstGeom prst="rect">
            <a:avLst/>
          </a:prstGeom>
        </p:spPr>
      </p:pic>
    </p:spTree>
    <p:extLst>
      <p:ext uri="{BB962C8B-B14F-4D97-AF65-F5344CB8AC3E}">
        <p14:creationId xmlns:p14="http://schemas.microsoft.com/office/powerpoint/2010/main" val="3951682341"/>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objTx" preserve="1">
  <p:cSld name="Content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B49F98-1E96-9E59-98B8-9F8292EC6E51}"/>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F31DF1E8-6D7C-ACED-D84A-18E790E1DF8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0DBE1085-809D-617C-6954-BC5873AFDEE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pic>
        <p:nvPicPr>
          <p:cNvPr id="8" name="Picture 7" descr="A white logo on a black background&#10;&#10;Description automatically generated">
            <a:extLst>
              <a:ext uri="{FF2B5EF4-FFF2-40B4-BE49-F238E27FC236}">
                <a16:creationId xmlns:a16="http://schemas.microsoft.com/office/drawing/2014/main" id="{6746389B-4850-AA67-8FED-AC8705EE3B70}"/>
              </a:ext>
            </a:extLst>
          </p:cNvPr>
          <p:cNvPicPr>
            <a:picLocks noChangeAspect="1"/>
          </p:cNvPicPr>
          <p:nvPr userDrawn="1"/>
        </p:nvPicPr>
        <p:blipFill rotWithShape="1">
          <a:blip r:embed="rId3"/>
          <a:srcRect t="42668" b="43111"/>
          <a:stretch/>
        </p:blipFill>
        <p:spPr>
          <a:xfrm>
            <a:off x="325964" y="6324934"/>
            <a:ext cx="1456184" cy="207102"/>
          </a:xfrm>
          <a:prstGeom prst="rect">
            <a:avLst/>
          </a:prstGeom>
        </p:spPr>
      </p:pic>
    </p:spTree>
    <p:extLst>
      <p:ext uri="{BB962C8B-B14F-4D97-AF65-F5344CB8AC3E}">
        <p14:creationId xmlns:p14="http://schemas.microsoft.com/office/powerpoint/2010/main" val="2221483592"/>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picTx" preserve="1">
  <p:cSld name="Picture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9387A-7745-9DED-FED5-D4B20A74E281}"/>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78A5AF6B-F3F4-B4B2-F6B6-B6BF0BEEC43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0C212AE-376D-7312-8CC1-78C148BE368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pic>
        <p:nvPicPr>
          <p:cNvPr id="8" name="Picture 7" descr="A white logo on a black background&#10;&#10;Description automatically generated">
            <a:extLst>
              <a:ext uri="{FF2B5EF4-FFF2-40B4-BE49-F238E27FC236}">
                <a16:creationId xmlns:a16="http://schemas.microsoft.com/office/drawing/2014/main" id="{759230F8-2BEA-B27E-CC58-D14539323A4B}"/>
              </a:ext>
            </a:extLst>
          </p:cNvPr>
          <p:cNvPicPr>
            <a:picLocks noChangeAspect="1"/>
          </p:cNvPicPr>
          <p:nvPr userDrawn="1"/>
        </p:nvPicPr>
        <p:blipFill rotWithShape="1">
          <a:blip r:embed="rId3"/>
          <a:srcRect t="42668" b="43111"/>
          <a:stretch/>
        </p:blipFill>
        <p:spPr>
          <a:xfrm>
            <a:off x="325964" y="6324934"/>
            <a:ext cx="1456184" cy="207102"/>
          </a:xfrm>
          <a:prstGeom prst="rect">
            <a:avLst/>
          </a:prstGeom>
        </p:spPr>
      </p:pic>
    </p:spTree>
    <p:extLst>
      <p:ext uri="{BB962C8B-B14F-4D97-AF65-F5344CB8AC3E}">
        <p14:creationId xmlns:p14="http://schemas.microsoft.com/office/powerpoint/2010/main" val="106280345"/>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x" preserve="1">
  <p:cSld name="Title and Vertical Tex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15E25A-2A28-541F-45F1-08D2F8F01DB5}"/>
              </a:ext>
            </a:extLst>
          </p:cNvPr>
          <p:cNvSpPr>
            <a:spLocks noGrp="1"/>
          </p:cNvSpPr>
          <p:nvPr>
            <p:ph type="title"/>
          </p:nvPr>
        </p:nvSpPr>
        <p:spPr>
          <a:xfrm>
            <a:off x="838200" y="365125"/>
            <a:ext cx="10515600" cy="1325563"/>
          </a:xfrm>
          <a:prstGeom prst="rect">
            <a:avLst/>
          </a:prstGeom>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86670C86-760D-27FF-4FA1-23D304FADA69}"/>
              </a:ext>
            </a:extLst>
          </p:cNvPr>
          <p:cNvSpPr>
            <a:spLocks noGrp="1"/>
          </p:cNvSpPr>
          <p:nvPr>
            <p:ph type="body" orient="vert" idx="1"/>
          </p:nvPr>
        </p:nvSpPr>
        <p:spPr/>
        <p:txBody>
          <a:bodyPr vert="eaVert"/>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7" name="Picture 6" descr="A white logo on a black background&#10;&#10;Description automatically generated">
            <a:extLst>
              <a:ext uri="{FF2B5EF4-FFF2-40B4-BE49-F238E27FC236}">
                <a16:creationId xmlns:a16="http://schemas.microsoft.com/office/drawing/2014/main" id="{C6754048-EB5A-3DCA-2D42-298A8571A566}"/>
              </a:ext>
            </a:extLst>
          </p:cNvPr>
          <p:cNvPicPr>
            <a:picLocks noChangeAspect="1"/>
          </p:cNvPicPr>
          <p:nvPr userDrawn="1"/>
        </p:nvPicPr>
        <p:blipFill rotWithShape="1">
          <a:blip r:embed="rId3"/>
          <a:srcRect t="42668" b="43111"/>
          <a:stretch/>
        </p:blipFill>
        <p:spPr>
          <a:xfrm>
            <a:off x="325964" y="6324934"/>
            <a:ext cx="1456184" cy="207102"/>
          </a:xfrm>
          <a:prstGeom prst="rect">
            <a:avLst/>
          </a:prstGeom>
        </p:spPr>
      </p:pic>
    </p:spTree>
    <p:extLst>
      <p:ext uri="{BB962C8B-B14F-4D97-AF65-F5344CB8AC3E}">
        <p14:creationId xmlns:p14="http://schemas.microsoft.com/office/powerpoint/2010/main" val="1145113507"/>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A8FAE02-D70D-C3C5-A6DA-DB7E4762BF3E}"/>
              </a:ext>
            </a:extLst>
          </p:cNvPr>
          <p:cNvSpPr>
            <a:spLocks noGrp="1"/>
          </p:cNvSpPr>
          <p:nvPr>
            <p:ph type="title" orient="vert"/>
          </p:nvPr>
        </p:nvSpPr>
        <p:spPr>
          <a:xfrm>
            <a:off x="8724900" y="365125"/>
            <a:ext cx="2628900" cy="5811838"/>
          </a:xfrm>
          <a:prstGeom prst="rect">
            <a:avLst/>
          </a:prstGeo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8E985F83-1679-0EC4-0D3E-B5F7501A5FE6}"/>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Slide Number Placeholder 6">
            <a:extLst>
              <a:ext uri="{FF2B5EF4-FFF2-40B4-BE49-F238E27FC236}">
                <a16:creationId xmlns:a16="http://schemas.microsoft.com/office/drawing/2014/main" id="{01AA8A8D-6ED6-C192-9B23-39BB45E500C3}"/>
              </a:ext>
            </a:extLst>
          </p:cNvPr>
          <p:cNvSpPr>
            <a:spLocks noGrp="1"/>
          </p:cNvSpPr>
          <p:nvPr>
            <p:ph type="sldNum" sz="quarter" idx="10"/>
          </p:nvPr>
        </p:nvSpPr>
        <p:spPr>
          <a:xfrm>
            <a:off x="8610600" y="6356350"/>
            <a:ext cx="2743200" cy="365125"/>
          </a:xfrm>
          <a:prstGeom prst="rect">
            <a:avLst/>
          </a:prstGeom>
        </p:spPr>
        <p:txBody>
          <a:bodyPr/>
          <a:lstStyle/>
          <a:p>
            <a:fld id="{B1E448EC-BA8D-5F4B-A64E-56A9A82D0EAF}" type="slidenum">
              <a:rPr lang="en-US" smtClean="0"/>
              <a:t>‹#›</a:t>
            </a:fld>
            <a:endParaRPr lang="en-US"/>
          </a:p>
        </p:txBody>
      </p:sp>
      <p:pic>
        <p:nvPicPr>
          <p:cNvPr id="4" name="Picture 3" descr="A white logo on a black background&#10;&#10;Description automatically generated">
            <a:extLst>
              <a:ext uri="{FF2B5EF4-FFF2-40B4-BE49-F238E27FC236}">
                <a16:creationId xmlns:a16="http://schemas.microsoft.com/office/drawing/2014/main" id="{923A97F6-6BD9-7286-120B-5C3F50EA958D}"/>
              </a:ext>
            </a:extLst>
          </p:cNvPr>
          <p:cNvPicPr>
            <a:picLocks noChangeAspect="1"/>
          </p:cNvPicPr>
          <p:nvPr userDrawn="1"/>
        </p:nvPicPr>
        <p:blipFill rotWithShape="1">
          <a:blip r:embed="rId3"/>
          <a:srcRect t="42668" b="43111"/>
          <a:stretch/>
        </p:blipFill>
        <p:spPr>
          <a:xfrm>
            <a:off x="325964" y="6324934"/>
            <a:ext cx="1456184" cy="207102"/>
          </a:xfrm>
          <a:prstGeom prst="rect">
            <a:avLst/>
          </a:prstGeom>
        </p:spPr>
      </p:pic>
    </p:spTree>
    <p:extLst>
      <p:ext uri="{BB962C8B-B14F-4D97-AF65-F5344CB8AC3E}">
        <p14:creationId xmlns:p14="http://schemas.microsoft.com/office/powerpoint/2010/main" val="1357756326"/>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Custom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A8117E-D36B-E998-08F4-CCFCB65154F4}"/>
              </a:ext>
            </a:extLst>
          </p:cNvPr>
          <p:cNvSpPr>
            <a:spLocks noGrp="1"/>
          </p:cNvSpPr>
          <p:nvPr>
            <p:ph type="title"/>
          </p:nvPr>
        </p:nvSpPr>
        <p:spPr/>
        <p:txBody>
          <a:bodyPr/>
          <a:lstStyle/>
          <a:p>
            <a:r>
              <a:rPr lang="en-GB"/>
              <a:t>Click to edit Master title style</a:t>
            </a:r>
            <a:endParaRPr lang="en-US"/>
          </a:p>
        </p:txBody>
      </p:sp>
      <p:pic>
        <p:nvPicPr>
          <p:cNvPr id="4" name="Picture 3" descr="A white logo on a black background&#10;&#10;Description automatically generated">
            <a:extLst>
              <a:ext uri="{FF2B5EF4-FFF2-40B4-BE49-F238E27FC236}">
                <a16:creationId xmlns:a16="http://schemas.microsoft.com/office/drawing/2014/main" id="{170327B0-D80A-B82D-0892-BB6B9CE30459}"/>
              </a:ext>
            </a:extLst>
          </p:cNvPr>
          <p:cNvPicPr>
            <a:picLocks noChangeAspect="1"/>
          </p:cNvPicPr>
          <p:nvPr userDrawn="1"/>
        </p:nvPicPr>
        <p:blipFill rotWithShape="1">
          <a:blip r:embed="rId3"/>
          <a:srcRect t="42668" b="43111"/>
          <a:stretch/>
        </p:blipFill>
        <p:spPr>
          <a:xfrm>
            <a:off x="325964" y="6324934"/>
            <a:ext cx="1456184" cy="207102"/>
          </a:xfrm>
          <a:prstGeom prst="rect">
            <a:avLst/>
          </a:prstGeom>
        </p:spPr>
      </p:pic>
    </p:spTree>
    <p:extLst>
      <p:ext uri="{BB962C8B-B14F-4D97-AF65-F5344CB8AC3E}">
        <p14:creationId xmlns:p14="http://schemas.microsoft.com/office/powerpoint/2010/main" val="1515934900"/>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312D7A-213C-F298-0E96-6311ACE06003}"/>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00B630C0-43D7-5DB9-BDBA-F0299203999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pic>
        <p:nvPicPr>
          <p:cNvPr id="4" name="Picture 3" descr="A white logo on a black background&#10;&#10;Description automatically generated">
            <a:extLst>
              <a:ext uri="{FF2B5EF4-FFF2-40B4-BE49-F238E27FC236}">
                <a16:creationId xmlns:a16="http://schemas.microsoft.com/office/drawing/2014/main" id="{8118B260-01CA-8B4C-FC6E-79A48B397E2E}"/>
              </a:ext>
            </a:extLst>
          </p:cNvPr>
          <p:cNvPicPr>
            <a:picLocks noChangeAspect="1"/>
          </p:cNvPicPr>
          <p:nvPr userDrawn="1"/>
        </p:nvPicPr>
        <p:blipFill rotWithShape="1">
          <a:blip r:embed="rId2"/>
          <a:srcRect t="42668" b="43111"/>
          <a:stretch/>
        </p:blipFill>
        <p:spPr>
          <a:xfrm>
            <a:off x="4224101" y="5584186"/>
            <a:ext cx="3743798" cy="532452"/>
          </a:xfrm>
          <a:prstGeom prst="rect">
            <a:avLst/>
          </a:prstGeom>
        </p:spPr>
      </p:pic>
    </p:spTree>
    <p:extLst>
      <p:ext uri="{BB962C8B-B14F-4D97-AF65-F5344CB8AC3E}">
        <p14:creationId xmlns:p14="http://schemas.microsoft.com/office/powerpoint/2010/main" val="1843489966"/>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9136C6-818C-DD5A-9545-ECCFE7A08450}"/>
              </a:ext>
            </a:extLst>
          </p:cNvPr>
          <p:cNvSpPr>
            <a:spLocks noGrp="1"/>
          </p:cNvSpPr>
          <p:nvPr>
            <p:ph type="title"/>
          </p:nvPr>
        </p:nvSpPr>
        <p:spPr>
          <a:xfrm>
            <a:off x="838200" y="365125"/>
            <a:ext cx="10515600" cy="1325563"/>
          </a:xfrm>
          <a:prstGeom prst="rect">
            <a:avLst/>
          </a:prstGeom>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39714E32-8DAE-0EBA-53A7-9F54233455AD}"/>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pic>
        <p:nvPicPr>
          <p:cNvPr id="7" name="Picture 6" descr="A white logo on a black background&#10;&#10;Description automatically generated">
            <a:extLst>
              <a:ext uri="{FF2B5EF4-FFF2-40B4-BE49-F238E27FC236}">
                <a16:creationId xmlns:a16="http://schemas.microsoft.com/office/drawing/2014/main" id="{8B1DB9BC-0587-6C69-05AD-4E76C2A28DE9}"/>
              </a:ext>
            </a:extLst>
          </p:cNvPr>
          <p:cNvPicPr>
            <a:picLocks noChangeAspect="1"/>
          </p:cNvPicPr>
          <p:nvPr userDrawn="1"/>
        </p:nvPicPr>
        <p:blipFill rotWithShape="1">
          <a:blip r:embed="rId3"/>
          <a:srcRect t="42668" b="43111"/>
          <a:stretch/>
        </p:blipFill>
        <p:spPr>
          <a:xfrm>
            <a:off x="325964" y="6324934"/>
            <a:ext cx="1456184" cy="207102"/>
          </a:xfrm>
          <a:prstGeom prst="rect">
            <a:avLst/>
          </a:prstGeom>
        </p:spPr>
      </p:pic>
    </p:spTree>
    <p:extLst>
      <p:ext uri="{BB962C8B-B14F-4D97-AF65-F5344CB8AC3E}">
        <p14:creationId xmlns:p14="http://schemas.microsoft.com/office/powerpoint/2010/main" val="3251207998"/>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95465A-996A-FD0B-F129-D51410B10E10}"/>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en-GB" dirty="0"/>
              <a:t>Click to edit Master title style</a:t>
            </a:r>
            <a:endParaRPr lang="en-US" dirty="0"/>
          </a:p>
        </p:txBody>
      </p:sp>
      <p:sp>
        <p:nvSpPr>
          <p:cNvPr id="3" name="Text Placeholder 2">
            <a:extLst>
              <a:ext uri="{FF2B5EF4-FFF2-40B4-BE49-F238E27FC236}">
                <a16:creationId xmlns:a16="http://schemas.microsoft.com/office/drawing/2014/main" id="{FDA4C36B-FE8F-4283-6FBB-6585EAA058A8}"/>
              </a:ext>
            </a:extLst>
          </p:cNvPr>
          <p:cNvSpPr>
            <a:spLocks noGrp="1"/>
          </p:cNvSpPr>
          <p:nvPr>
            <p:ph type="body" idx="1"/>
          </p:nvPr>
        </p:nvSpPr>
        <p:spPr>
          <a:xfrm>
            <a:off x="831850" y="4589463"/>
            <a:ext cx="10515600" cy="1500187"/>
          </a:xfrm>
        </p:spPr>
        <p:txBody>
          <a:bodyPr/>
          <a:lstStyle>
            <a:lvl1pPr marL="0" indent="0">
              <a:buNone/>
              <a:defRPr sz="2400">
                <a:solidFill>
                  <a:schemeClr val="tx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dirty="0"/>
              <a:t>Click to edit Master text styles</a:t>
            </a:r>
          </a:p>
        </p:txBody>
      </p:sp>
      <p:pic>
        <p:nvPicPr>
          <p:cNvPr id="4" name="Picture 3" descr="A white logo on a black background&#10;&#10;Description automatically generated">
            <a:extLst>
              <a:ext uri="{FF2B5EF4-FFF2-40B4-BE49-F238E27FC236}">
                <a16:creationId xmlns:a16="http://schemas.microsoft.com/office/drawing/2014/main" id="{BA27879A-5736-5E7D-94C5-CFAF89D3B0CF}"/>
              </a:ext>
            </a:extLst>
          </p:cNvPr>
          <p:cNvPicPr>
            <a:picLocks noChangeAspect="1"/>
          </p:cNvPicPr>
          <p:nvPr userDrawn="1"/>
        </p:nvPicPr>
        <p:blipFill rotWithShape="1">
          <a:blip r:embed="rId2"/>
          <a:srcRect t="42668" b="43111"/>
          <a:stretch/>
        </p:blipFill>
        <p:spPr>
          <a:xfrm>
            <a:off x="771331" y="5584186"/>
            <a:ext cx="3743798" cy="532452"/>
          </a:xfrm>
          <a:prstGeom prst="rect">
            <a:avLst/>
          </a:prstGeom>
        </p:spPr>
      </p:pic>
    </p:spTree>
    <p:extLst>
      <p:ext uri="{BB962C8B-B14F-4D97-AF65-F5344CB8AC3E}">
        <p14:creationId xmlns:p14="http://schemas.microsoft.com/office/powerpoint/2010/main" val="151870621"/>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woObj" preserve="1">
  <p:cSld name="Two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10D394-A059-BF6C-88B7-142643D0DE58}"/>
              </a:ext>
            </a:extLst>
          </p:cNvPr>
          <p:cNvSpPr>
            <a:spLocks noGrp="1"/>
          </p:cNvSpPr>
          <p:nvPr>
            <p:ph type="title"/>
          </p:nvPr>
        </p:nvSpPr>
        <p:spPr>
          <a:xfrm>
            <a:off x="838200" y="365125"/>
            <a:ext cx="10515600" cy="1325563"/>
          </a:xfrm>
          <a:prstGeom prst="rect">
            <a:avLst/>
          </a:prstGeom>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06173C87-C235-70ED-3603-9D4B6B9FD586}"/>
              </a:ext>
            </a:extLst>
          </p:cNvPr>
          <p:cNvSpPr>
            <a:spLocks noGrp="1"/>
          </p:cNvSpPr>
          <p:nvPr>
            <p:ph sz="half" idx="1"/>
          </p:nvPr>
        </p:nvSpPr>
        <p:spPr>
          <a:xfrm>
            <a:off x="838200" y="1825625"/>
            <a:ext cx="5181600" cy="4351338"/>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Content Placeholder 3">
            <a:extLst>
              <a:ext uri="{FF2B5EF4-FFF2-40B4-BE49-F238E27FC236}">
                <a16:creationId xmlns:a16="http://schemas.microsoft.com/office/drawing/2014/main" id="{0CB86246-49A7-BFFF-7FBE-989641D03824}"/>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pic>
        <p:nvPicPr>
          <p:cNvPr id="8" name="Picture 7" descr="A white logo on a black background&#10;&#10;Description automatically generated">
            <a:extLst>
              <a:ext uri="{FF2B5EF4-FFF2-40B4-BE49-F238E27FC236}">
                <a16:creationId xmlns:a16="http://schemas.microsoft.com/office/drawing/2014/main" id="{72E740BC-205D-F51C-4B20-0443800C355A}"/>
              </a:ext>
            </a:extLst>
          </p:cNvPr>
          <p:cNvPicPr>
            <a:picLocks noChangeAspect="1"/>
          </p:cNvPicPr>
          <p:nvPr userDrawn="1"/>
        </p:nvPicPr>
        <p:blipFill rotWithShape="1">
          <a:blip r:embed="rId3"/>
          <a:srcRect t="42668" b="43111"/>
          <a:stretch/>
        </p:blipFill>
        <p:spPr>
          <a:xfrm>
            <a:off x="325964" y="6324934"/>
            <a:ext cx="1456184" cy="207102"/>
          </a:xfrm>
          <a:prstGeom prst="rect">
            <a:avLst/>
          </a:prstGeom>
        </p:spPr>
      </p:pic>
    </p:spTree>
    <p:extLst>
      <p:ext uri="{BB962C8B-B14F-4D97-AF65-F5344CB8AC3E}">
        <p14:creationId xmlns:p14="http://schemas.microsoft.com/office/powerpoint/2010/main" val="1181500939"/>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twoTxTwoObj" preserve="1">
  <p:cSld name="Comparis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621F11-B824-E76C-5C5C-1BF99552D403}"/>
              </a:ext>
            </a:extLst>
          </p:cNvPr>
          <p:cNvSpPr>
            <a:spLocks noGrp="1"/>
          </p:cNvSpPr>
          <p:nvPr>
            <p:ph type="title"/>
          </p:nvPr>
        </p:nvSpPr>
        <p:spPr>
          <a:xfrm>
            <a:off x="839788" y="365125"/>
            <a:ext cx="10515600" cy="1325563"/>
          </a:xfrm>
          <a:prstGeom prst="rect">
            <a:avLst/>
          </a:prstGeo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26EBE480-F87D-2AD2-E54B-480341B7E38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4" name="Content Placeholder 3">
            <a:extLst>
              <a:ext uri="{FF2B5EF4-FFF2-40B4-BE49-F238E27FC236}">
                <a16:creationId xmlns:a16="http://schemas.microsoft.com/office/drawing/2014/main" id="{D4196595-AAD2-B641-29EB-297C0981E6F3}"/>
              </a:ext>
            </a:extLst>
          </p:cNvPr>
          <p:cNvSpPr>
            <a:spLocks noGrp="1"/>
          </p:cNvSpPr>
          <p:nvPr>
            <p:ph sz="half" idx="2"/>
          </p:nvPr>
        </p:nvSpPr>
        <p:spPr>
          <a:xfrm>
            <a:off x="839788" y="2505075"/>
            <a:ext cx="5157787" cy="3684588"/>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5" name="Text Placeholder 4">
            <a:extLst>
              <a:ext uri="{FF2B5EF4-FFF2-40B4-BE49-F238E27FC236}">
                <a16:creationId xmlns:a16="http://schemas.microsoft.com/office/drawing/2014/main" id="{1F8599BF-72EA-1118-E620-F3EF0044D7B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CE1B4B64-52C8-94A5-B69D-437ED98E6955}"/>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pic>
        <p:nvPicPr>
          <p:cNvPr id="10" name="Picture 9" descr="A white logo on a black background&#10;&#10;Description automatically generated">
            <a:extLst>
              <a:ext uri="{FF2B5EF4-FFF2-40B4-BE49-F238E27FC236}">
                <a16:creationId xmlns:a16="http://schemas.microsoft.com/office/drawing/2014/main" id="{7EF42328-560A-BF73-41A6-8A327CC2175B}"/>
              </a:ext>
            </a:extLst>
          </p:cNvPr>
          <p:cNvPicPr>
            <a:picLocks noChangeAspect="1"/>
          </p:cNvPicPr>
          <p:nvPr userDrawn="1"/>
        </p:nvPicPr>
        <p:blipFill rotWithShape="1">
          <a:blip r:embed="rId3"/>
          <a:srcRect t="42668" b="43111"/>
          <a:stretch/>
        </p:blipFill>
        <p:spPr>
          <a:xfrm>
            <a:off x="325964" y="6324934"/>
            <a:ext cx="1456184" cy="207102"/>
          </a:xfrm>
          <a:prstGeom prst="rect">
            <a:avLst/>
          </a:prstGeom>
        </p:spPr>
      </p:pic>
    </p:spTree>
    <p:extLst>
      <p:ext uri="{BB962C8B-B14F-4D97-AF65-F5344CB8AC3E}">
        <p14:creationId xmlns:p14="http://schemas.microsoft.com/office/powerpoint/2010/main" val="706768878"/>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titleOnly" preserve="1">
  <p:cSld name="Title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68ECF5-F99B-6212-0D99-31A819DF15AD}"/>
              </a:ext>
            </a:extLst>
          </p:cNvPr>
          <p:cNvSpPr>
            <a:spLocks noGrp="1"/>
          </p:cNvSpPr>
          <p:nvPr>
            <p:ph type="title"/>
          </p:nvPr>
        </p:nvSpPr>
        <p:spPr>
          <a:xfrm>
            <a:off x="838200" y="365125"/>
            <a:ext cx="10515600" cy="1325563"/>
          </a:xfrm>
          <a:prstGeom prst="rect">
            <a:avLst/>
          </a:prstGeom>
        </p:spPr>
        <p:txBody>
          <a:bodyPr/>
          <a:lstStyle/>
          <a:p>
            <a:r>
              <a:rPr lang="en-GB"/>
              <a:t>Click to edit Master title style</a:t>
            </a:r>
            <a:endParaRPr lang="en-US"/>
          </a:p>
        </p:txBody>
      </p:sp>
      <p:pic>
        <p:nvPicPr>
          <p:cNvPr id="6" name="Picture 5" descr="A white logo on a black background&#10;&#10;Description automatically generated">
            <a:extLst>
              <a:ext uri="{FF2B5EF4-FFF2-40B4-BE49-F238E27FC236}">
                <a16:creationId xmlns:a16="http://schemas.microsoft.com/office/drawing/2014/main" id="{E279F0F2-099D-3F28-A424-29687FAEC1CA}"/>
              </a:ext>
            </a:extLst>
          </p:cNvPr>
          <p:cNvPicPr>
            <a:picLocks noChangeAspect="1"/>
          </p:cNvPicPr>
          <p:nvPr userDrawn="1"/>
        </p:nvPicPr>
        <p:blipFill rotWithShape="1">
          <a:blip r:embed="rId3"/>
          <a:srcRect t="42668" b="43111"/>
          <a:stretch/>
        </p:blipFill>
        <p:spPr>
          <a:xfrm>
            <a:off x="325964" y="6324934"/>
            <a:ext cx="1456184" cy="207102"/>
          </a:xfrm>
          <a:prstGeom prst="rect">
            <a:avLst/>
          </a:prstGeom>
        </p:spPr>
      </p:pic>
    </p:spTree>
    <p:extLst>
      <p:ext uri="{BB962C8B-B14F-4D97-AF65-F5344CB8AC3E}">
        <p14:creationId xmlns:p14="http://schemas.microsoft.com/office/powerpoint/2010/main" val="1222578118"/>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blank" preserve="1">
  <p:cSld name="Bla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5" name="Picture 4" descr="A white logo on a black background&#10;&#10;Description automatically generated">
            <a:extLst>
              <a:ext uri="{FF2B5EF4-FFF2-40B4-BE49-F238E27FC236}">
                <a16:creationId xmlns:a16="http://schemas.microsoft.com/office/drawing/2014/main" id="{53A3B0CF-4AA7-9171-83C8-4E95972682C3}"/>
              </a:ext>
            </a:extLst>
          </p:cNvPr>
          <p:cNvPicPr>
            <a:picLocks noChangeAspect="1"/>
          </p:cNvPicPr>
          <p:nvPr userDrawn="1"/>
        </p:nvPicPr>
        <p:blipFill rotWithShape="1">
          <a:blip r:embed="rId3"/>
          <a:srcRect t="42668" b="43111"/>
          <a:stretch/>
        </p:blipFill>
        <p:spPr>
          <a:xfrm>
            <a:off x="325964" y="6324934"/>
            <a:ext cx="1456184" cy="207102"/>
          </a:xfrm>
          <a:prstGeom prst="rect">
            <a:avLst/>
          </a:prstGeom>
        </p:spPr>
      </p:pic>
    </p:spTree>
    <p:extLst>
      <p:ext uri="{BB962C8B-B14F-4D97-AF65-F5344CB8AC3E}">
        <p14:creationId xmlns:p14="http://schemas.microsoft.com/office/powerpoint/2010/main" val="3406682367"/>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objTx" preserve="1">
  <p:cSld name="Content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B49F98-1E96-9E59-98B8-9F8292EC6E51}"/>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F31DF1E8-6D7C-ACED-D84A-18E790E1DF8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0DBE1085-809D-617C-6954-BC5873AFDEE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pic>
        <p:nvPicPr>
          <p:cNvPr id="8" name="Picture 7" descr="A white logo on a black background&#10;&#10;Description automatically generated">
            <a:extLst>
              <a:ext uri="{FF2B5EF4-FFF2-40B4-BE49-F238E27FC236}">
                <a16:creationId xmlns:a16="http://schemas.microsoft.com/office/drawing/2014/main" id="{FA4E3A8A-4F6A-9A2D-F8FD-5B7EFF9541D4}"/>
              </a:ext>
            </a:extLst>
          </p:cNvPr>
          <p:cNvPicPr>
            <a:picLocks noChangeAspect="1"/>
          </p:cNvPicPr>
          <p:nvPr userDrawn="1"/>
        </p:nvPicPr>
        <p:blipFill rotWithShape="1">
          <a:blip r:embed="rId3"/>
          <a:srcRect t="42668" b="43111"/>
          <a:stretch/>
        </p:blipFill>
        <p:spPr>
          <a:xfrm>
            <a:off x="325964" y="6324934"/>
            <a:ext cx="1456184" cy="207102"/>
          </a:xfrm>
          <a:prstGeom prst="rect">
            <a:avLst/>
          </a:prstGeom>
        </p:spPr>
      </p:pic>
    </p:spTree>
    <p:extLst>
      <p:ext uri="{BB962C8B-B14F-4D97-AF65-F5344CB8AC3E}">
        <p14:creationId xmlns:p14="http://schemas.microsoft.com/office/powerpoint/2010/main" val="2947652420"/>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picTx" preserve="1">
  <p:cSld name="Picture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9387A-7745-9DED-FED5-D4B20A74E281}"/>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78A5AF6B-F3F4-B4B2-F6B6-B6BF0BEEC43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0C212AE-376D-7312-8CC1-78C148BE368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pic>
        <p:nvPicPr>
          <p:cNvPr id="8" name="Picture 7" descr="A white logo on a black background&#10;&#10;Description automatically generated">
            <a:extLst>
              <a:ext uri="{FF2B5EF4-FFF2-40B4-BE49-F238E27FC236}">
                <a16:creationId xmlns:a16="http://schemas.microsoft.com/office/drawing/2014/main" id="{B9252ECE-10C1-72B2-0C2F-4A9B46AC7CB4}"/>
              </a:ext>
            </a:extLst>
          </p:cNvPr>
          <p:cNvPicPr>
            <a:picLocks noChangeAspect="1"/>
          </p:cNvPicPr>
          <p:nvPr userDrawn="1"/>
        </p:nvPicPr>
        <p:blipFill rotWithShape="1">
          <a:blip r:embed="rId3"/>
          <a:srcRect t="42668" b="43111"/>
          <a:stretch/>
        </p:blipFill>
        <p:spPr>
          <a:xfrm>
            <a:off x="325964" y="6324934"/>
            <a:ext cx="1456184" cy="207102"/>
          </a:xfrm>
          <a:prstGeom prst="rect">
            <a:avLst/>
          </a:prstGeom>
        </p:spPr>
      </p:pic>
    </p:spTree>
    <p:extLst>
      <p:ext uri="{BB962C8B-B14F-4D97-AF65-F5344CB8AC3E}">
        <p14:creationId xmlns:p14="http://schemas.microsoft.com/office/powerpoint/2010/main" val="1620395774"/>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vertTx" preserve="1">
  <p:cSld name="Title and Vertical Tex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15E25A-2A28-541F-45F1-08D2F8F01DB5}"/>
              </a:ext>
            </a:extLst>
          </p:cNvPr>
          <p:cNvSpPr>
            <a:spLocks noGrp="1"/>
          </p:cNvSpPr>
          <p:nvPr>
            <p:ph type="title"/>
          </p:nvPr>
        </p:nvSpPr>
        <p:spPr>
          <a:xfrm>
            <a:off x="838200" y="365125"/>
            <a:ext cx="10515600" cy="1325563"/>
          </a:xfrm>
          <a:prstGeom prst="rect">
            <a:avLst/>
          </a:prstGeom>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86670C86-760D-27FF-4FA1-23D304FADA69}"/>
              </a:ext>
            </a:extLst>
          </p:cNvPr>
          <p:cNvSpPr>
            <a:spLocks noGrp="1"/>
          </p:cNvSpPr>
          <p:nvPr>
            <p:ph type="body" orient="vert" idx="1"/>
          </p:nvPr>
        </p:nvSpPr>
        <p:spPr/>
        <p:txBody>
          <a:bodyPr vert="eaVert"/>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7" name="Picture 6" descr="A white logo on a black background&#10;&#10;Description automatically generated">
            <a:extLst>
              <a:ext uri="{FF2B5EF4-FFF2-40B4-BE49-F238E27FC236}">
                <a16:creationId xmlns:a16="http://schemas.microsoft.com/office/drawing/2014/main" id="{550F4C2A-5BE8-9F97-CA1A-070904EC4E11}"/>
              </a:ext>
            </a:extLst>
          </p:cNvPr>
          <p:cNvPicPr>
            <a:picLocks noChangeAspect="1"/>
          </p:cNvPicPr>
          <p:nvPr userDrawn="1"/>
        </p:nvPicPr>
        <p:blipFill rotWithShape="1">
          <a:blip r:embed="rId3"/>
          <a:srcRect t="42668" b="43111"/>
          <a:stretch/>
        </p:blipFill>
        <p:spPr>
          <a:xfrm>
            <a:off x="325964" y="6324934"/>
            <a:ext cx="1456184" cy="207102"/>
          </a:xfrm>
          <a:prstGeom prst="rect">
            <a:avLst/>
          </a:prstGeom>
        </p:spPr>
      </p:pic>
    </p:spTree>
    <p:extLst>
      <p:ext uri="{BB962C8B-B14F-4D97-AF65-F5344CB8AC3E}">
        <p14:creationId xmlns:p14="http://schemas.microsoft.com/office/powerpoint/2010/main" val="171857177"/>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A8FAE02-D70D-C3C5-A6DA-DB7E4762BF3E}"/>
              </a:ext>
            </a:extLst>
          </p:cNvPr>
          <p:cNvSpPr>
            <a:spLocks noGrp="1"/>
          </p:cNvSpPr>
          <p:nvPr>
            <p:ph type="title" orient="vert"/>
          </p:nvPr>
        </p:nvSpPr>
        <p:spPr>
          <a:xfrm>
            <a:off x="8724900" y="365125"/>
            <a:ext cx="2628900" cy="5811838"/>
          </a:xfrm>
          <a:prstGeom prst="rect">
            <a:avLst/>
          </a:prstGeo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8E985F83-1679-0EC4-0D3E-B5F7501A5FE6}"/>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pic>
        <p:nvPicPr>
          <p:cNvPr id="4" name="Picture 3" descr="A white logo on a black background&#10;&#10;Description automatically generated">
            <a:extLst>
              <a:ext uri="{FF2B5EF4-FFF2-40B4-BE49-F238E27FC236}">
                <a16:creationId xmlns:a16="http://schemas.microsoft.com/office/drawing/2014/main" id="{6E81CE5F-4A5B-C009-3847-2FD0DD946AAF}"/>
              </a:ext>
            </a:extLst>
          </p:cNvPr>
          <p:cNvPicPr>
            <a:picLocks noChangeAspect="1"/>
          </p:cNvPicPr>
          <p:nvPr userDrawn="1"/>
        </p:nvPicPr>
        <p:blipFill rotWithShape="1">
          <a:blip r:embed="rId3"/>
          <a:srcRect t="42668" b="43111"/>
          <a:stretch/>
        </p:blipFill>
        <p:spPr>
          <a:xfrm>
            <a:off x="325964" y="6324934"/>
            <a:ext cx="1456184" cy="207102"/>
          </a:xfrm>
          <a:prstGeom prst="rect">
            <a:avLst/>
          </a:prstGeom>
        </p:spPr>
      </p:pic>
    </p:spTree>
    <p:extLst>
      <p:ext uri="{BB962C8B-B14F-4D97-AF65-F5344CB8AC3E}">
        <p14:creationId xmlns:p14="http://schemas.microsoft.com/office/powerpoint/2010/main" val="4139178625"/>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Custom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A8117E-D36B-E998-08F4-CCFCB65154F4}"/>
              </a:ext>
            </a:extLst>
          </p:cNvPr>
          <p:cNvSpPr>
            <a:spLocks noGrp="1"/>
          </p:cNvSpPr>
          <p:nvPr>
            <p:ph type="title"/>
          </p:nvPr>
        </p:nvSpPr>
        <p:spPr/>
        <p:txBody>
          <a:bodyPr/>
          <a:lstStyle/>
          <a:p>
            <a:r>
              <a:rPr lang="en-GB"/>
              <a:t>Click to edit Master title style</a:t>
            </a:r>
            <a:endParaRPr lang="en-US"/>
          </a:p>
        </p:txBody>
      </p:sp>
      <p:pic>
        <p:nvPicPr>
          <p:cNvPr id="4" name="Picture 3" descr="A white logo on a black background&#10;&#10;Description automatically generated">
            <a:extLst>
              <a:ext uri="{FF2B5EF4-FFF2-40B4-BE49-F238E27FC236}">
                <a16:creationId xmlns:a16="http://schemas.microsoft.com/office/drawing/2014/main" id="{8D81ABDB-1B4A-BA97-ECA8-98D2B75D7E66}"/>
              </a:ext>
            </a:extLst>
          </p:cNvPr>
          <p:cNvPicPr>
            <a:picLocks noChangeAspect="1"/>
          </p:cNvPicPr>
          <p:nvPr userDrawn="1"/>
        </p:nvPicPr>
        <p:blipFill rotWithShape="1">
          <a:blip r:embed="rId3"/>
          <a:srcRect t="42668" b="43111"/>
          <a:stretch/>
        </p:blipFill>
        <p:spPr>
          <a:xfrm>
            <a:off x="325964" y="6324934"/>
            <a:ext cx="1456184" cy="207102"/>
          </a:xfrm>
          <a:prstGeom prst="rect">
            <a:avLst/>
          </a:prstGeom>
        </p:spPr>
      </p:pic>
    </p:spTree>
    <p:extLst>
      <p:ext uri="{BB962C8B-B14F-4D97-AF65-F5344CB8AC3E}">
        <p14:creationId xmlns:p14="http://schemas.microsoft.com/office/powerpoint/2010/main" val="3015019387"/>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312D7A-213C-F298-0E96-6311ACE06003}"/>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00B630C0-43D7-5DB9-BDBA-F0299203999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pic>
        <p:nvPicPr>
          <p:cNvPr id="4" name="Picture 3" descr="A white logo on a black background&#10;&#10;Description automatically generated">
            <a:extLst>
              <a:ext uri="{FF2B5EF4-FFF2-40B4-BE49-F238E27FC236}">
                <a16:creationId xmlns:a16="http://schemas.microsoft.com/office/drawing/2014/main" id="{048C4E52-CE08-35BD-0C9B-367A5F7C53A2}"/>
              </a:ext>
            </a:extLst>
          </p:cNvPr>
          <p:cNvPicPr>
            <a:picLocks noChangeAspect="1"/>
          </p:cNvPicPr>
          <p:nvPr userDrawn="1"/>
        </p:nvPicPr>
        <p:blipFill rotWithShape="1">
          <a:blip r:embed="rId2"/>
          <a:srcRect t="42668" b="43111"/>
          <a:stretch/>
        </p:blipFill>
        <p:spPr>
          <a:xfrm>
            <a:off x="4224101" y="5584186"/>
            <a:ext cx="3743798" cy="532452"/>
          </a:xfrm>
          <a:prstGeom prst="rect">
            <a:avLst/>
          </a:prstGeom>
        </p:spPr>
      </p:pic>
    </p:spTree>
    <p:extLst>
      <p:ext uri="{BB962C8B-B14F-4D97-AF65-F5344CB8AC3E}">
        <p14:creationId xmlns:p14="http://schemas.microsoft.com/office/powerpoint/2010/main" val="4290657386"/>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9136C6-818C-DD5A-9545-ECCFE7A08450}"/>
              </a:ext>
            </a:extLst>
          </p:cNvPr>
          <p:cNvSpPr>
            <a:spLocks noGrp="1"/>
          </p:cNvSpPr>
          <p:nvPr>
            <p:ph type="title"/>
          </p:nvPr>
        </p:nvSpPr>
        <p:spPr>
          <a:xfrm>
            <a:off x="838200" y="365125"/>
            <a:ext cx="10515600" cy="1325563"/>
          </a:xfrm>
          <a:prstGeom prst="rect">
            <a:avLst/>
          </a:prstGeom>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39714E32-8DAE-0EBA-53A7-9F54233455AD}"/>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pic>
        <p:nvPicPr>
          <p:cNvPr id="7" name="Picture 6" descr="A white logo on a black background&#10;&#10;Description automatically generated">
            <a:extLst>
              <a:ext uri="{FF2B5EF4-FFF2-40B4-BE49-F238E27FC236}">
                <a16:creationId xmlns:a16="http://schemas.microsoft.com/office/drawing/2014/main" id="{C7333CBE-E8B9-484A-BC2D-96702A676F7C}"/>
              </a:ext>
            </a:extLst>
          </p:cNvPr>
          <p:cNvPicPr>
            <a:picLocks noChangeAspect="1"/>
          </p:cNvPicPr>
          <p:nvPr userDrawn="1"/>
        </p:nvPicPr>
        <p:blipFill rotWithShape="1">
          <a:blip r:embed="rId3"/>
          <a:srcRect t="42668" b="43111"/>
          <a:stretch/>
        </p:blipFill>
        <p:spPr>
          <a:xfrm>
            <a:off x="325964" y="6324934"/>
            <a:ext cx="1456184" cy="207102"/>
          </a:xfrm>
          <a:prstGeom prst="rect">
            <a:avLst/>
          </a:prstGeom>
        </p:spPr>
      </p:pic>
    </p:spTree>
    <p:extLst>
      <p:ext uri="{BB962C8B-B14F-4D97-AF65-F5344CB8AC3E}">
        <p14:creationId xmlns:p14="http://schemas.microsoft.com/office/powerpoint/2010/main" val="1658004352"/>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95465A-996A-FD0B-F129-D51410B10E10}"/>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en-GB" dirty="0"/>
              <a:t>Click to edit Master title style</a:t>
            </a:r>
            <a:endParaRPr lang="en-US" dirty="0"/>
          </a:p>
        </p:txBody>
      </p:sp>
      <p:sp>
        <p:nvSpPr>
          <p:cNvPr id="3" name="Text Placeholder 2">
            <a:extLst>
              <a:ext uri="{FF2B5EF4-FFF2-40B4-BE49-F238E27FC236}">
                <a16:creationId xmlns:a16="http://schemas.microsoft.com/office/drawing/2014/main" id="{FDA4C36B-FE8F-4283-6FBB-6585EAA058A8}"/>
              </a:ext>
            </a:extLst>
          </p:cNvPr>
          <p:cNvSpPr>
            <a:spLocks noGrp="1"/>
          </p:cNvSpPr>
          <p:nvPr>
            <p:ph type="body" idx="1"/>
          </p:nvPr>
        </p:nvSpPr>
        <p:spPr>
          <a:xfrm>
            <a:off x="831850" y="4589463"/>
            <a:ext cx="10515600" cy="1500187"/>
          </a:xfrm>
        </p:spPr>
        <p:txBody>
          <a:bodyPr/>
          <a:lstStyle>
            <a:lvl1pPr marL="0" indent="0">
              <a:buNone/>
              <a:defRPr sz="2400">
                <a:solidFill>
                  <a:schemeClr val="tx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dirty="0"/>
              <a:t>Click to edit Master text styles</a:t>
            </a:r>
          </a:p>
        </p:txBody>
      </p:sp>
      <p:pic>
        <p:nvPicPr>
          <p:cNvPr id="4" name="Picture 3" descr="A white logo on a black background&#10;&#10;Description automatically generated">
            <a:extLst>
              <a:ext uri="{FF2B5EF4-FFF2-40B4-BE49-F238E27FC236}">
                <a16:creationId xmlns:a16="http://schemas.microsoft.com/office/drawing/2014/main" id="{135F0A21-E7DE-A5D7-244C-1703422A496D}"/>
              </a:ext>
            </a:extLst>
          </p:cNvPr>
          <p:cNvPicPr>
            <a:picLocks noChangeAspect="1"/>
          </p:cNvPicPr>
          <p:nvPr userDrawn="1"/>
        </p:nvPicPr>
        <p:blipFill rotWithShape="1">
          <a:blip r:embed="rId2"/>
          <a:srcRect t="42668" b="43111"/>
          <a:stretch/>
        </p:blipFill>
        <p:spPr>
          <a:xfrm>
            <a:off x="771331" y="5584186"/>
            <a:ext cx="3743798" cy="532452"/>
          </a:xfrm>
          <a:prstGeom prst="rect">
            <a:avLst/>
          </a:prstGeom>
        </p:spPr>
      </p:pic>
    </p:spTree>
    <p:extLst>
      <p:ext uri="{BB962C8B-B14F-4D97-AF65-F5344CB8AC3E}">
        <p14:creationId xmlns:p14="http://schemas.microsoft.com/office/powerpoint/2010/main" val="694845295"/>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twoObj" preserve="1">
  <p:cSld name="Two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10D394-A059-BF6C-88B7-142643D0DE58}"/>
              </a:ext>
            </a:extLst>
          </p:cNvPr>
          <p:cNvSpPr>
            <a:spLocks noGrp="1"/>
          </p:cNvSpPr>
          <p:nvPr>
            <p:ph type="title"/>
          </p:nvPr>
        </p:nvSpPr>
        <p:spPr>
          <a:xfrm>
            <a:off x="838200" y="365125"/>
            <a:ext cx="10515600" cy="1325563"/>
          </a:xfrm>
          <a:prstGeom prst="rect">
            <a:avLst/>
          </a:prstGeom>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06173C87-C235-70ED-3603-9D4B6B9FD586}"/>
              </a:ext>
            </a:extLst>
          </p:cNvPr>
          <p:cNvSpPr>
            <a:spLocks noGrp="1"/>
          </p:cNvSpPr>
          <p:nvPr>
            <p:ph sz="half" idx="1"/>
          </p:nvPr>
        </p:nvSpPr>
        <p:spPr>
          <a:xfrm>
            <a:off x="838200" y="1825625"/>
            <a:ext cx="5181600" cy="4351338"/>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Content Placeholder 3">
            <a:extLst>
              <a:ext uri="{FF2B5EF4-FFF2-40B4-BE49-F238E27FC236}">
                <a16:creationId xmlns:a16="http://schemas.microsoft.com/office/drawing/2014/main" id="{0CB86246-49A7-BFFF-7FBE-989641D03824}"/>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pic>
        <p:nvPicPr>
          <p:cNvPr id="8" name="Picture 7" descr="A white logo on a black background&#10;&#10;Description automatically generated">
            <a:extLst>
              <a:ext uri="{FF2B5EF4-FFF2-40B4-BE49-F238E27FC236}">
                <a16:creationId xmlns:a16="http://schemas.microsoft.com/office/drawing/2014/main" id="{19554EA0-3F0F-9E9F-E6AA-69D30C8ED416}"/>
              </a:ext>
            </a:extLst>
          </p:cNvPr>
          <p:cNvPicPr>
            <a:picLocks noChangeAspect="1"/>
          </p:cNvPicPr>
          <p:nvPr userDrawn="1"/>
        </p:nvPicPr>
        <p:blipFill rotWithShape="1">
          <a:blip r:embed="rId3"/>
          <a:srcRect t="42668" b="43111"/>
          <a:stretch/>
        </p:blipFill>
        <p:spPr>
          <a:xfrm>
            <a:off x="325964" y="6324934"/>
            <a:ext cx="1456184" cy="207102"/>
          </a:xfrm>
          <a:prstGeom prst="rect">
            <a:avLst/>
          </a:prstGeom>
        </p:spPr>
      </p:pic>
    </p:spTree>
    <p:extLst>
      <p:ext uri="{BB962C8B-B14F-4D97-AF65-F5344CB8AC3E}">
        <p14:creationId xmlns:p14="http://schemas.microsoft.com/office/powerpoint/2010/main" val="2663707795"/>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twoTxTwoObj" preserve="1">
  <p:cSld name="Comparis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621F11-B824-E76C-5C5C-1BF99552D403}"/>
              </a:ext>
            </a:extLst>
          </p:cNvPr>
          <p:cNvSpPr>
            <a:spLocks noGrp="1"/>
          </p:cNvSpPr>
          <p:nvPr>
            <p:ph type="title"/>
          </p:nvPr>
        </p:nvSpPr>
        <p:spPr>
          <a:xfrm>
            <a:off x="839788" y="365125"/>
            <a:ext cx="10515600" cy="1325563"/>
          </a:xfrm>
          <a:prstGeom prst="rect">
            <a:avLst/>
          </a:prstGeo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26EBE480-F87D-2AD2-E54B-480341B7E38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4" name="Content Placeholder 3">
            <a:extLst>
              <a:ext uri="{FF2B5EF4-FFF2-40B4-BE49-F238E27FC236}">
                <a16:creationId xmlns:a16="http://schemas.microsoft.com/office/drawing/2014/main" id="{D4196595-AAD2-B641-29EB-297C0981E6F3}"/>
              </a:ext>
            </a:extLst>
          </p:cNvPr>
          <p:cNvSpPr>
            <a:spLocks noGrp="1"/>
          </p:cNvSpPr>
          <p:nvPr>
            <p:ph sz="half" idx="2"/>
          </p:nvPr>
        </p:nvSpPr>
        <p:spPr>
          <a:xfrm>
            <a:off x="839788" y="2505075"/>
            <a:ext cx="5157787" cy="3684588"/>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5" name="Text Placeholder 4">
            <a:extLst>
              <a:ext uri="{FF2B5EF4-FFF2-40B4-BE49-F238E27FC236}">
                <a16:creationId xmlns:a16="http://schemas.microsoft.com/office/drawing/2014/main" id="{1F8599BF-72EA-1118-E620-F3EF0044D7B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CE1B4B64-52C8-94A5-B69D-437ED98E6955}"/>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pic>
        <p:nvPicPr>
          <p:cNvPr id="10" name="Picture 9" descr="A white logo on a black background&#10;&#10;Description automatically generated">
            <a:extLst>
              <a:ext uri="{FF2B5EF4-FFF2-40B4-BE49-F238E27FC236}">
                <a16:creationId xmlns:a16="http://schemas.microsoft.com/office/drawing/2014/main" id="{620F9C25-AB06-1066-650C-7C41ECB6282F}"/>
              </a:ext>
            </a:extLst>
          </p:cNvPr>
          <p:cNvPicPr>
            <a:picLocks noChangeAspect="1"/>
          </p:cNvPicPr>
          <p:nvPr userDrawn="1"/>
        </p:nvPicPr>
        <p:blipFill rotWithShape="1">
          <a:blip r:embed="rId3"/>
          <a:srcRect t="42668" b="43111"/>
          <a:stretch/>
        </p:blipFill>
        <p:spPr>
          <a:xfrm>
            <a:off x="325964" y="6324934"/>
            <a:ext cx="1456184" cy="207102"/>
          </a:xfrm>
          <a:prstGeom prst="rect">
            <a:avLst/>
          </a:prstGeom>
        </p:spPr>
      </p:pic>
    </p:spTree>
    <p:extLst>
      <p:ext uri="{BB962C8B-B14F-4D97-AF65-F5344CB8AC3E}">
        <p14:creationId xmlns:p14="http://schemas.microsoft.com/office/powerpoint/2010/main" val="1171399269"/>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titleOnly" preserve="1">
  <p:cSld name="Title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68ECF5-F99B-6212-0D99-31A819DF15AD}"/>
              </a:ext>
            </a:extLst>
          </p:cNvPr>
          <p:cNvSpPr>
            <a:spLocks noGrp="1"/>
          </p:cNvSpPr>
          <p:nvPr>
            <p:ph type="title"/>
          </p:nvPr>
        </p:nvSpPr>
        <p:spPr>
          <a:xfrm>
            <a:off x="838200" y="365125"/>
            <a:ext cx="10515600" cy="1325563"/>
          </a:xfrm>
          <a:prstGeom prst="rect">
            <a:avLst/>
          </a:prstGeom>
        </p:spPr>
        <p:txBody>
          <a:bodyPr/>
          <a:lstStyle/>
          <a:p>
            <a:r>
              <a:rPr lang="en-GB"/>
              <a:t>Click to edit Master title style</a:t>
            </a:r>
            <a:endParaRPr lang="en-US"/>
          </a:p>
        </p:txBody>
      </p:sp>
      <p:pic>
        <p:nvPicPr>
          <p:cNvPr id="6" name="Picture 5" descr="A white logo on a black background&#10;&#10;Description automatically generated">
            <a:extLst>
              <a:ext uri="{FF2B5EF4-FFF2-40B4-BE49-F238E27FC236}">
                <a16:creationId xmlns:a16="http://schemas.microsoft.com/office/drawing/2014/main" id="{005ADF66-71C2-FFEA-4B6B-62A79AFC9FFE}"/>
              </a:ext>
            </a:extLst>
          </p:cNvPr>
          <p:cNvPicPr>
            <a:picLocks noChangeAspect="1"/>
          </p:cNvPicPr>
          <p:nvPr userDrawn="1"/>
        </p:nvPicPr>
        <p:blipFill rotWithShape="1">
          <a:blip r:embed="rId3"/>
          <a:srcRect t="42668" b="43111"/>
          <a:stretch/>
        </p:blipFill>
        <p:spPr>
          <a:xfrm>
            <a:off x="325964" y="6324934"/>
            <a:ext cx="1456184" cy="207102"/>
          </a:xfrm>
          <a:prstGeom prst="rect">
            <a:avLst/>
          </a:prstGeom>
        </p:spPr>
      </p:pic>
    </p:spTree>
    <p:extLst>
      <p:ext uri="{BB962C8B-B14F-4D97-AF65-F5344CB8AC3E}">
        <p14:creationId xmlns:p14="http://schemas.microsoft.com/office/powerpoint/2010/main" val="2838225012"/>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blank" preserve="1">
  <p:cSld name="Bla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5" name="Picture 4" descr="A white logo on a black background&#10;&#10;Description automatically generated">
            <a:extLst>
              <a:ext uri="{FF2B5EF4-FFF2-40B4-BE49-F238E27FC236}">
                <a16:creationId xmlns:a16="http://schemas.microsoft.com/office/drawing/2014/main" id="{CF0575D9-1201-ACDD-FB54-0430229913E9}"/>
              </a:ext>
            </a:extLst>
          </p:cNvPr>
          <p:cNvPicPr>
            <a:picLocks noChangeAspect="1"/>
          </p:cNvPicPr>
          <p:nvPr userDrawn="1"/>
        </p:nvPicPr>
        <p:blipFill rotWithShape="1">
          <a:blip r:embed="rId3"/>
          <a:srcRect t="42668" b="43111"/>
          <a:stretch/>
        </p:blipFill>
        <p:spPr>
          <a:xfrm>
            <a:off x="325964" y="6324934"/>
            <a:ext cx="1456184" cy="207102"/>
          </a:xfrm>
          <a:prstGeom prst="rect">
            <a:avLst/>
          </a:prstGeom>
        </p:spPr>
      </p:pic>
    </p:spTree>
    <p:extLst>
      <p:ext uri="{BB962C8B-B14F-4D97-AF65-F5344CB8AC3E}">
        <p14:creationId xmlns:p14="http://schemas.microsoft.com/office/powerpoint/2010/main" val="3267626224"/>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objTx" preserve="1">
  <p:cSld name="Content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B49F98-1E96-9E59-98B8-9F8292EC6E51}"/>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F31DF1E8-6D7C-ACED-D84A-18E790E1DF8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0DBE1085-809D-617C-6954-BC5873AFDEE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pic>
        <p:nvPicPr>
          <p:cNvPr id="8" name="Picture 7" descr="A white logo on a black background&#10;&#10;Description automatically generated">
            <a:extLst>
              <a:ext uri="{FF2B5EF4-FFF2-40B4-BE49-F238E27FC236}">
                <a16:creationId xmlns:a16="http://schemas.microsoft.com/office/drawing/2014/main" id="{C72ED637-4AB3-566E-A40A-0D923D0F6DD2}"/>
              </a:ext>
            </a:extLst>
          </p:cNvPr>
          <p:cNvPicPr>
            <a:picLocks noChangeAspect="1"/>
          </p:cNvPicPr>
          <p:nvPr userDrawn="1"/>
        </p:nvPicPr>
        <p:blipFill rotWithShape="1">
          <a:blip r:embed="rId3"/>
          <a:srcRect t="42668" b="43111"/>
          <a:stretch/>
        </p:blipFill>
        <p:spPr>
          <a:xfrm>
            <a:off x="325964" y="6324934"/>
            <a:ext cx="1456184" cy="207102"/>
          </a:xfrm>
          <a:prstGeom prst="rect">
            <a:avLst/>
          </a:prstGeom>
        </p:spPr>
      </p:pic>
    </p:spTree>
    <p:extLst>
      <p:ext uri="{BB962C8B-B14F-4D97-AF65-F5344CB8AC3E}">
        <p14:creationId xmlns:p14="http://schemas.microsoft.com/office/powerpoint/2010/main" val="2156176509"/>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picTx" preserve="1">
  <p:cSld name="Picture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9387A-7745-9DED-FED5-D4B20A74E281}"/>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78A5AF6B-F3F4-B4B2-F6B6-B6BF0BEEC43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0C212AE-376D-7312-8CC1-78C148BE368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pic>
        <p:nvPicPr>
          <p:cNvPr id="8" name="Picture 7" descr="A white logo on a black background&#10;&#10;Description automatically generated">
            <a:extLst>
              <a:ext uri="{FF2B5EF4-FFF2-40B4-BE49-F238E27FC236}">
                <a16:creationId xmlns:a16="http://schemas.microsoft.com/office/drawing/2014/main" id="{192704F6-F41E-95F2-5A62-F9EE65EEBE4C}"/>
              </a:ext>
            </a:extLst>
          </p:cNvPr>
          <p:cNvPicPr>
            <a:picLocks noChangeAspect="1"/>
          </p:cNvPicPr>
          <p:nvPr userDrawn="1"/>
        </p:nvPicPr>
        <p:blipFill rotWithShape="1">
          <a:blip r:embed="rId3"/>
          <a:srcRect t="42668" b="43111"/>
          <a:stretch/>
        </p:blipFill>
        <p:spPr>
          <a:xfrm>
            <a:off x="325964" y="6324934"/>
            <a:ext cx="1456184" cy="207102"/>
          </a:xfrm>
          <a:prstGeom prst="rect">
            <a:avLst/>
          </a:prstGeom>
        </p:spPr>
      </p:pic>
    </p:spTree>
    <p:extLst>
      <p:ext uri="{BB962C8B-B14F-4D97-AF65-F5344CB8AC3E}">
        <p14:creationId xmlns:p14="http://schemas.microsoft.com/office/powerpoint/2010/main" val="2515545001"/>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vertTx" preserve="1">
  <p:cSld name="Title and Vertical Tex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15E25A-2A28-541F-45F1-08D2F8F01DB5}"/>
              </a:ext>
            </a:extLst>
          </p:cNvPr>
          <p:cNvSpPr>
            <a:spLocks noGrp="1"/>
          </p:cNvSpPr>
          <p:nvPr>
            <p:ph type="title"/>
          </p:nvPr>
        </p:nvSpPr>
        <p:spPr>
          <a:xfrm>
            <a:off x="838200" y="365125"/>
            <a:ext cx="10515600" cy="1325563"/>
          </a:xfrm>
          <a:prstGeom prst="rect">
            <a:avLst/>
          </a:prstGeom>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86670C86-760D-27FF-4FA1-23D304FADA69}"/>
              </a:ext>
            </a:extLst>
          </p:cNvPr>
          <p:cNvSpPr>
            <a:spLocks noGrp="1"/>
          </p:cNvSpPr>
          <p:nvPr>
            <p:ph type="body" orient="vert" idx="1"/>
          </p:nvPr>
        </p:nvSpPr>
        <p:spPr/>
        <p:txBody>
          <a:bodyPr vert="eaVert"/>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7" name="Picture 6" descr="A white logo on a black background&#10;&#10;Description automatically generated">
            <a:extLst>
              <a:ext uri="{FF2B5EF4-FFF2-40B4-BE49-F238E27FC236}">
                <a16:creationId xmlns:a16="http://schemas.microsoft.com/office/drawing/2014/main" id="{9D1AD0F3-1917-3B8B-625D-CEA86D8141AF}"/>
              </a:ext>
            </a:extLst>
          </p:cNvPr>
          <p:cNvPicPr>
            <a:picLocks noChangeAspect="1"/>
          </p:cNvPicPr>
          <p:nvPr userDrawn="1"/>
        </p:nvPicPr>
        <p:blipFill rotWithShape="1">
          <a:blip r:embed="rId3"/>
          <a:srcRect t="42668" b="43111"/>
          <a:stretch/>
        </p:blipFill>
        <p:spPr>
          <a:xfrm>
            <a:off x="325964" y="6324934"/>
            <a:ext cx="1456184" cy="207102"/>
          </a:xfrm>
          <a:prstGeom prst="rect">
            <a:avLst/>
          </a:prstGeom>
        </p:spPr>
      </p:pic>
    </p:spTree>
    <p:extLst>
      <p:ext uri="{BB962C8B-B14F-4D97-AF65-F5344CB8AC3E}">
        <p14:creationId xmlns:p14="http://schemas.microsoft.com/office/powerpoint/2010/main" val="3051498047"/>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A8FAE02-D70D-C3C5-A6DA-DB7E4762BF3E}"/>
              </a:ext>
            </a:extLst>
          </p:cNvPr>
          <p:cNvSpPr>
            <a:spLocks noGrp="1"/>
          </p:cNvSpPr>
          <p:nvPr>
            <p:ph type="title" orient="vert"/>
          </p:nvPr>
        </p:nvSpPr>
        <p:spPr>
          <a:xfrm>
            <a:off x="8724900" y="365125"/>
            <a:ext cx="2628900" cy="5811838"/>
          </a:xfrm>
          <a:prstGeom prst="rect">
            <a:avLst/>
          </a:prstGeo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8E985F83-1679-0EC4-0D3E-B5F7501A5FE6}"/>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pic>
        <p:nvPicPr>
          <p:cNvPr id="4" name="Picture 3" descr="A white logo on a black background&#10;&#10;Description automatically generated">
            <a:extLst>
              <a:ext uri="{FF2B5EF4-FFF2-40B4-BE49-F238E27FC236}">
                <a16:creationId xmlns:a16="http://schemas.microsoft.com/office/drawing/2014/main" id="{B4545439-798D-89AB-A1BD-3DD0F011A8EA}"/>
              </a:ext>
            </a:extLst>
          </p:cNvPr>
          <p:cNvPicPr>
            <a:picLocks noChangeAspect="1"/>
          </p:cNvPicPr>
          <p:nvPr userDrawn="1"/>
        </p:nvPicPr>
        <p:blipFill rotWithShape="1">
          <a:blip r:embed="rId3"/>
          <a:srcRect t="42668" b="43111"/>
          <a:stretch/>
        </p:blipFill>
        <p:spPr>
          <a:xfrm>
            <a:off x="325964" y="6324934"/>
            <a:ext cx="1456184" cy="207102"/>
          </a:xfrm>
          <a:prstGeom prst="rect">
            <a:avLst/>
          </a:prstGeom>
        </p:spPr>
      </p:pic>
    </p:spTree>
    <p:extLst>
      <p:ext uri="{BB962C8B-B14F-4D97-AF65-F5344CB8AC3E}">
        <p14:creationId xmlns:p14="http://schemas.microsoft.com/office/powerpoint/2010/main" val="2183350486"/>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Custom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A8117E-D36B-E998-08F4-CCFCB65154F4}"/>
              </a:ext>
            </a:extLst>
          </p:cNvPr>
          <p:cNvSpPr>
            <a:spLocks noGrp="1"/>
          </p:cNvSpPr>
          <p:nvPr>
            <p:ph type="title"/>
          </p:nvPr>
        </p:nvSpPr>
        <p:spPr/>
        <p:txBody>
          <a:bodyPr/>
          <a:lstStyle/>
          <a:p>
            <a:r>
              <a:rPr lang="en-GB"/>
              <a:t>Click to edit Master title style</a:t>
            </a:r>
            <a:endParaRPr lang="en-US"/>
          </a:p>
        </p:txBody>
      </p:sp>
      <p:pic>
        <p:nvPicPr>
          <p:cNvPr id="4" name="Picture 3" descr="A white logo on a black background&#10;&#10;Description automatically generated">
            <a:extLst>
              <a:ext uri="{FF2B5EF4-FFF2-40B4-BE49-F238E27FC236}">
                <a16:creationId xmlns:a16="http://schemas.microsoft.com/office/drawing/2014/main" id="{86B4EC7B-C04F-F427-C4C1-CCE3CF56563B}"/>
              </a:ext>
            </a:extLst>
          </p:cNvPr>
          <p:cNvPicPr>
            <a:picLocks noChangeAspect="1"/>
          </p:cNvPicPr>
          <p:nvPr userDrawn="1"/>
        </p:nvPicPr>
        <p:blipFill rotWithShape="1">
          <a:blip r:embed="rId3"/>
          <a:srcRect t="42668" b="43111"/>
          <a:stretch/>
        </p:blipFill>
        <p:spPr>
          <a:xfrm>
            <a:off x="325964" y="6324934"/>
            <a:ext cx="1456184" cy="207102"/>
          </a:xfrm>
          <a:prstGeom prst="rect">
            <a:avLst/>
          </a:prstGeom>
        </p:spPr>
      </p:pic>
    </p:spTree>
    <p:extLst>
      <p:ext uri="{BB962C8B-B14F-4D97-AF65-F5344CB8AC3E}">
        <p14:creationId xmlns:p14="http://schemas.microsoft.com/office/powerpoint/2010/main" val="3174436467"/>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312D7A-213C-F298-0E96-6311ACE06003}"/>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00B630C0-43D7-5DB9-BDBA-F0299203999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pic>
        <p:nvPicPr>
          <p:cNvPr id="4" name="Picture 3" descr="A white logo on a black background&#10;&#10;Description automatically generated">
            <a:extLst>
              <a:ext uri="{FF2B5EF4-FFF2-40B4-BE49-F238E27FC236}">
                <a16:creationId xmlns:a16="http://schemas.microsoft.com/office/drawing/2014/main" id="{A6C8093B-364F-8E30-C5A4-E5AD2329A1D7}"/>
              </a:ext>
            </a:extLst>
          </p:cNvPr>
          <p:cNvPicPr>
            <a:picLocks noChangeAspect="1"/>
          </p:cNvPicPr>
          <p:nvPr userDrawn="1"/>
        </p:nvPicPr>
        <p:blipFill rotWithShape="1">
          <a:blip r:embed="rId2"/>
          <a:srcRect t="42668" b="43111"/>
          <a:stretch/>
        </p:blipFill>
        <p:spPr>
          <a:xfrm>
            <a:off x="4224101" y="5584186"/>
            <a:ext cx="3743798" cy="532452"/>
          </a:xfrm>
          <a:prstGeom prst="rect">
            <a:avLst/>
          </a:prstGeom>
        </p:spPr>
      </p:pic>
    </p:spTree>
    <p:extLst>
      <p:ext uri="{BB962C8B-B14F-4D97-AF65-F5344CB8AC3E}">
        <p14:creationId xmlns:p14="http://schemas.microsoft.com/office/powerpoint/2010/main" val="167068094"/>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9136C6-818C-DD5A-9545-ECCFE7A08450}"/>
              </a:ext>
            </a:extLst>
          </p:cNvPr>
          <p:cNvSpPr>
            <a:spLocks noGrp="1"/>
          </p:cNvSpPr>
          <p:nvPr>
            <p:ph type="title"/>
          </p:nvPr>
        </p:nvSpPr>
        <p:spPr>
          <a:xfrm>
            <a:off x="838200" y="365125"/>
            <a:ext cx="10515600" cy="1325563"/>
          </a:xfrm>
          <a:prstGeom prst="rect">
            <a:avLst/>
          </a:prstGeom>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39714E32-8DAE-0EBA-53A7-9F54233455AD}"/>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pic>
        <p:nvPicPr>
          <p:cNvPr id="7" name="Picture 6" descr="A white logo on a black background&#10;&#10;Description automatically generated">
            <a:extLst>
              <a:ext uri="{FF2B5EF4-FFF2-40B4-BE49-F238E27FC236}">
                <a16:creationId xmlns:a16="http://schemas.microsoft.com/office/drawing/2014/main" id="{1F31225F-515B-D036-6456-FB8B5E0B5B32}"/>
              </a:ext>
            </a:extLst>
          </p:cNvPr>
          <p:cNvPicPr>
            <a:picLocks noChangeAspect="1"/>
          </p:cNvPicPr>
          <p:nvPr userDrawn="1"/>
        </p:nvPicPr>
        <p:blipFill rotWithShape="1">
          <a:blip r:embed="rId3"/>
          <a:srcRect t="42668" b="43111"/>
          <a:stretch/>
        </p:blipFill>
        <p:spPr>
          <a:xfrm>
            <a:off x="325964" y="6324934"/>
            <a:ext cx="1456184" cy="207102"/>
          </a:xfrm>
          <a:prstGeom prst="rect">
            <a:avLst/>
          </a:prstGeom>
        </p:spPr>
      </p:pic>
    </p:spTree>
    <p:extLst>
      <p:ext uri="{BB962C8B-B14F-4D97-AF65-F5344CB8AC3E}">
        <p14:creationId xmlns:p14="http://schemas.microsoft.com/office/powerpoint/2010/main" val="3567891770"/>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95465A-996A-FD0B-F129-D51410B10E10}"/>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en-GB" dirty="0"/>
              <a:t>Click to edit Master title style</a:t>
            </a:r>
            <a:endParaRPr lang="en-US" dirty="0"/>
          </a:p>
        </p:txBody>
      </p:sp>
      <p:sp>
        <p:nvSpPr>
          <p:cNvPr id="3" name="Text Placeholder 2">
            <a:extLst>
              <a:ext uri="{FF2B5EF4-FFF2-40B4-BE49-F238E27FC236}">
                <a16:creationId xmlns:a16="http://schemas.microsoft.com/office/drawing/2014/main" id="{FDA4C36B-FE8F-4283-6FBB-6585EAA058A8}"/>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dirty="0"/>
              <a:t>Click to edit Master text styles</a:t>
            </a:r>
          </a:p>
        </p:txBody>
      </p:sp>
      <p:pic>
        <p:nvPicPr>
          <p:cNvPr id="4" name="Picture 3" descr="A white logo on a black background&#10;&#10;Description automatically generated">
            <a:extLst>
              <a:ext uri="{FF2B5EF4-FFF2-40B4-BE49-F238E27FC236}">
                <a16:creationId xmlns:a16="http://schemas.microsoft.com/office/drawing/2014/main" id="{FB4A9C88-C041-DB77-5375-84A1C4D1E38D}"/>
              </a:ext>
            </a:extLst>
          </p:cNvPr>
          <p:cNvPicPr>
            <a:picLocks noChangeAspect="1"/>
          </p:cNvPicPr>
          <p:nvPr userDrawn="1"/>
        </p:nvPicPr>
        <p:blipFill rotWithShape="1">
          <a:blip r:embed="rId2"/>
          <a:srcRect t="42668" b="43111"/>
          <a:stretch/>
        </p:blipFill>
        <p:spPr>
          <a:xfrm>
            <a:off x="771331" y="5584186"/>
            <a:ext cx="3743798" cy="532452"/>
          </a:xfrm>
          <a:prstGeom prst="rect">
            <a:avLst/>
          </a:prstGeom>
        </p:spPr>
      </p:pic>
    </p:spTree>
    <p:extLst>
      <p:ext uri="{BB962C8B-B14F-4D97-AF65-F5344CB8AC3E}">
        <p14:creationId xmlns:p14="http://schemas.microsoft.com/office/powerpoint/2010/main" val="3829943983"/>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twoObj" preserve="1">
  <p:cSld name="Two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10D394-A059-BF6C-88B7-142643D0DE58}"/>
              </a:ext>
            </a:extLst>
          </p:cNvPr>
          <p:cNvSpPr>
            <a:spLocks noGrp="1"/>
          </p:cNvSpPr>
          <p:nvPr>
            <p:ph type="title"/>
          </p:nvPr>
        </p:nvSpPr>
        <p:spPr>
          <a:xfrm>
            <a:off x="838200" y="365125"/>
            <a:ext cx="10515600" cy="1325563"/>
          </a:xfrm>
          <a:prstGeom prst="rect">
            <a:avLst/>
          </a:prstGeom>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06173C87-C235-70ED-3603-9D4B6B9FD586}"/>
              </a:ext>
            </a:extLst>
          </p:cNvPr>
          <p:cNvSpPr>
            <a:spLocks noGrp="1"/>
          </p:cNvSpPr>
          <p:nvPr>
            <p:ph sz="half" idx="1"/>
          </p:nvPr>
        </p:nvSpPr>
        <p:spPr>
          <a:xfrm>
            <a:off x="838200" y="1825625"/>
            <a:ext cx="5181600" cy="4351338"/>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Content Placeholder 3">
            <a:extLst>
              <a:ext uri="{FF2B5EF4-FFF2-40B4-BE49-F238E27FC236}">
                <a16:creationId xmlns:a16="http://schemas.microsoft.com/office/drawing/2014/main" id="{0CB86246-49A7-BFFF-7FBE-989641D03824}"/>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pic>
        <p:nvPicPr>
          <p:cNvPr id="8" name="Picture 7" descr="A white logo on a black background&#10;&#10;Description automatically generated">
            <a:extLst>
              <a:ext uri="{FF2B5EF4-FFF2-40B4-BE49-F238E27FC236}">
                <a16:creationId xmlns:a16="http://schemas.microsoft.com/office/drawing/2014/main" id="{8C79674D-70E4-C2F4-E85E-C60DD2BA9581}"/>
              </a:ext>
            </a:extLst>
          </p:cNvPr>
          <p:cNvPicPr>
            <a:picLocks noChangeAspect="1"/>
          </p:cNvPicPr>
          <p:nvPr userDrawn="1"/>
        </p:nvPicPr>
        <p:blipFill rotWithShape="1">
          <a:blip r:embed="rId3"/>
          <a:srcRect t="42668" b="43111"/>
          <a:stretch/>
        </p:blipFill>
        <p:spPr>
          <a:xfrm>
            <a:off x="325964" y="6324934"/>
            <a:ext cx="1456184" cy="207102"/>
          </a:xfrm>
          <a:prstGeom prst="rect">
            <a:avLst/>
          </a:prstGeom>
        </p:spPr>
      </p:pic>
    </p:spTree>
    <p:extLst>
      <p:ext uri="{BB962C8B-B14F-4D97-AF65-F5344CB8AC3E}">
        <p14:creationId xmlns:p14="http://schemas.microsoft.com/office/powerpoint/2010/main" val="4170201756"/>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twoTxTwoObj" preserve="1">
  <p:cSld name="Comparis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621F11-B824-E76C-5C5C-1BF99552D403}"/>
              </a:ext>
            </a:extLst>
          </p:cNvPr>
          <p:cNvSpPr>
            <a:spLocks noGrp="1"/>
          </p:cNvSpPr>
          <p:nvPr>
            <p:ph type="title"/>
          </p:nvPr>
        </p:nvSpPr>
        <p:spPr>
          <a:xfrm>
            <a:off x="839788" y="365125"/>
            <a:ext cx="10515600" cy="1325563"/>
          </a:xfrm>
          <a:prstGeom prst="rect">
            <a:avLst/>
          </a:prstGeo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26EBE480-F87D-2AD2-E54B-480341B7E38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4" name="Content Placeholder 3">
            <a:extLst>
              <a:ext uri="{FF2B5EF4-FFF2-40B4-BE49-F238E27FC236}">
                <a16:creationId xmlns:a16="http://schemas.microsoft.com/office/drawing/2014/main" id="{D4196595-AAD2-B641-29EB-297C0981E6F3}"/>
              </a:ext>
            </a:extLst>
          </p:cNvPr>
          <p:cNvSpPr>
            <a:spLocks noGrp="1"/>
          </p:cNvSpPr>
          <p:nvPr>
            <p:ph sz="half" idx="2"/>
          </p:nvPr>
        </p:nvSpPr>
        <p:spPr>
          <a:xfrm>
            <a:off x="839788" y="2505075"/>
            <a:ext cx="5157787" cy="3684588"/>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5" name="Text Placeholder 4">
            <a:extLst>
              <a:ext uri="{FF2B5EF4-FFF2-40B4-BE49-F238E27FC236}">
                <a16:creationId xmlns:a16="http://schemas.microsoft.com/office/drawing/2014/main" id="{1F8599BF-72EA-1118-E620-F3EF0044D7B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CE1B4B64-52C8-94A5-B69D-437ED98E6955}"/>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pic>
        <p:nvPicPr>
          <p:cNvPr id="10" name="Picture 9" descr="A white logo on a black background&#10;&#10;Description automatically generated">
            <a:extLst>
              <a:ext uri="{FF2B5EF4-FFF2-40B4-BE49-F238E27FC236}">
                <a16:creationId xmlns:a16="http://schemas.microsoft.com/office/drawing/2014/main" id="{44A676BF-5F6E-D557-8B28-48929D7F8A6D}"/>
              </a:ext>
            </a:extLst>
          </p:cNvPr>
          <p:cNvPicPr>
            <a:picLocks noChangeAspect="1"/>
          </p:cNvPicPr>
          <p:nvPr userDrawn="1"/>
        </p:nvPicPr>
        <p:blipFill rotWithShape="1">
          <a:blip r:embed="rId3"/>
          <a:srcRect t="42668" b="43111"/>
          <a:stretch/>
        </p:blipFill>
        <p:spPr>
          <a:xfrm>
            <a:off x="325964" y="6324934"/>
            <a:ext cx="1456184" cy="207102"/>
          </a:xfrm>
          <a:prstGeom prst="rect">
            <a:avLst/>
          </a:prstGeom>
        </p:spPr>
      </p:pic>
    </p:spTree>
    <p:extLst>
      <p:ext uri="{BB962C8B-B14F-4D97-AF65-F5344CB8AC3E}">
        <p14:creationId xmlns:p14="http://schemas.microsoft.com/office/powerpoint/2010/main" val="3381301702"/>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titleOnly" preserve="1">
  <p:cSld name="Title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68ECF5-F99B-6212-0D99-31A819DF15AD}"/>
              </a:ext>
            </a:extLst>
          </p:cNvPr>
          <p:cNvSpPr>
            <a:spLocks noGrp="1"/>
          </p:cNvSpPr>
          <p:nvPr>
            <p:ph type="title"/>
          </p:nvPr>
        </p:nvSpPr>
        <p:spPr>
          <a:xfrm>
            <a:off x="838200" y="365125"/>
            <a:ext cx="10515600" cy="1325563"/>
          </a:xfrm>
          <a:prstGeom prst="rect">
            <a:avLst/>
          </a:prstGeom>
        </p:spPr>
        <p:txBody>
          <a:bodyPr/>
          <a:lstStyle/>
          <a:p>
            <a:r>
              <a:rPr lang="en-GB"/>
              <a:t>Click to edit Master title style</a:t>
            </a:r>
            <a:endParaRPr lang="en-US"/>
          </a:p>
        </p:txBody>
      </p:sp>
      <p:pic>
        <p:nvPicPr>
          <p:cNvPr id="6" name="Picture 5" descr="A white logo on a black background&#10;&#10;Description automatically generated">
            <a:extLst>
              <a:ext uri="{FF2B5EF4-FFF2-40B4-BE49-F238E27FC236}">
                <a16:creationId xmlns:a16="http://schemas.microsoft.com/office/drawing/2014/main" id="{740113EF-51DA-C6AD-29C5-C425920EA7AB}"/>
              </a:ext>
            </a:extLst>
          </p:cNvPr>
          <p:cNvPicPr>
            <a:picLocks noChangeAspect="1"/>
          </p:cNvPicPr>
          <p:nvPr userDrawn="1"/>
        </p:nvPicPr>
        <p:blipFill rotWithShape="1">
          <a:blip r:embed="rId3"/>
          <a:srcRect t="42668" b="43111"/>
          <a:stretch/>
        </p:blipFill>
        <p:spPr>
          <a:xfrm>
            <a:off x="325964" y="6324934"/>
            <a:ext cx="1456184" cy="207102"/>
          </a:xfrm>
          <a:prstGeom prst="rect">
            <a:avLst/>
          </a:prstGeom>
        </p:spPr>
      </p:pic>
    </p:spTree>
    <p:extLst>
      <p:ext uri="{BB962C8B-B14F-4D97-AF65-F5344CB8AC3E}">
        <p14:creationId xmlns:p14="http://schemas.microsoft.com/office/powerpoint/2010/main" val="416616567"/>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blank" preserve="1">
  <p:cSld name="Bla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5" name="Picture 4" descr="A white logo on a black background&#10;&#10;Description automatically generated">
            <a:extLst>
              <a:ext uri="{FF2B5EF4-FFF2-40B4-BE49-F238E27FC236}">
                <a16:creationId xmlns:a16="http://schemas.microsoft.com/office/drawing/2014/main" id="{99F1A3D6-1FB9-55B0-1746-D6969BC0A136}"/>
              </a:ext>
            </a:extLst>
          </p:cNvPr>
          <p:cNvPicPr>
            <a:picLocks noChangeAspect="1"/>
          </p:cNvPicPr>
          <p:nvPr userDrawn="1"/>
        </p:nvPicPr>
        <p:blipFill rotWithShape="1">
          <a:blip r:embed="rId3"/>
          <a:srcRect t="42668" b="43111"/>
          <a:stretch/>
        </p:blipFill>
        <p:spPr>
          <a:xfrm>
            <a:off x="325964" y="6324934"/>
            <a:ext cx="1456184" cy="207102"/>
          </a:xfrm>
          <a:prstGeom prst="rect">
            <a:avLst/>
          </a:prstGeom>
        </p:spPr>
      </p:pic>
    </p:spTree>
    <p:extLst>
      <p:ext uri="{BB962C8B-B14F-4D97-AF65-F5344CB8AC3E}">
        <p14:creationId xmlns:p14="http://schemas.microsoft.com/office/powerpoint/2010/main" val="658617365"/>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objTx" preserve="1">
  <p:cSld name="Content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B49F98-1E96-9E59-98B8-9F8292EC6E51}"/>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F31DF1E8-6D7C-ACED-D84A-18E790E1DF8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0DBE1085-809D-617C-6954-BC5873AFDEE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pic>
        <p:nvPicPr>
          <p:cNvPr id="8" name="Picture 7" descr="A white logo on a black background&#10;&#10;Description automatically generated">
            <a:extLst>
              <a:ext uri="{FF2B5EF4-FFF2-40B4-BE49-F238E27FC236}">
                <a16:creationId xmlns:a16="http://schemas.microsoft.com/office/drawing/2014/main" id="{6E2E889C-2730-4AF5-F4D3-8E42F2933ACA}"/>
              </a:ext>
            </a:extLst>
          </p:cNvPr>
          <p:cNvPicPr>
            <a:picLocks noChangeAspect="1"/>
          </p:cNvPicPr>
          <p:nvPr userDrawn="1"/>
        </p:nvPicPr>
        <p:blipFill rotWithShape="1">
          <a:blip r:embed="rId3"/>
          <a:srcRect t="42668" b="43111"/>
          <a:stretch/>
        </p:blipFill>
        <p:spPr>
          <a:xfrm>
            <a:off x="325964" y="6324934"/>
            <a:ext cx="1456184" cy="207102"/>
          </a:xfrm>
          <a:prstGeom prst="rect">
            <a:avLst/>
          </a:prstGeom>
        </p:spPr>
      </p:pic>
    </p:spTree>
    <p:extLst>
      <p:ext uri="{BB962C8B-B14F-4D97-AF65-F5344CB8AC3E}">
        <p14:creationId xmlns:p14="http://schemas.microsoft.com/office/powerpoint/2010/main" val="3152614391"/>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picTx" preserve="1">
  <p:cSld name="Picture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9387A-7745-9DED-FED5-D4B20A74E281}"/>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78A5AF6B-F3F4-B4B2-F6B6-B6BF0BEEC43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0C212AE-376D-7312-8CC1-78C148BE368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pic>
        <p:nvPicPr>
          <p:cNvPr id="8" name="Picture 7" descr="A white logo on a black background&#10;&#10;Description automatically generated">
            <a:extLst>
              <a:ext uri="{FF2B5EF4-FFF2-40B4-BE49-F238E27FC236}">
                <a16:creationId xmlns:a16="http://schemas.microsoft.com/office/drawing/2014/main" id="{EE4D2838-8E1C-E110-6900-F5AA0C109846}"/>
              </a:ext>
            </a:extLst>
          </p:cNvPr>
          <p:cNvPicPr>
            <a:picLocks noChangeAspect="1"/>
          </p:cNvPicPr>
          <p:nvPr userDrawn="1"/>
        </p:nvPicPr>
        <p:blipFill rotWithShape="1">
          <a:blip r:embed="rId3"/>
          <a:srcRect t="42668" b="43111"/>
          <a:stretch/>
        </p:blipFill>
        <p:spPr>
          <a:xfrm>
            <a:off x="325964" y="6324934"/>
            <a:ext cx="1456184" cy="207102"/>
          </a:xfrm>
          <a:prstGeom prst="rect">
            <a:avLst/>
          </a:prstGeom>
        </p:spPr>
      </p:pic>
    </p:spTree>
    <p:extLst>
      <p:ext uri="{BB962C8B-B14F-4D97-AF65-F5344CB8AC3E}">
        <p14:creationId xmlns:p14="http://schemas.microsoft.com/office/powerpoint/2010/main" val="1144185643"/>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vertTx" preserve="1">
  <p:cSld name="Title and Vertical Tex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15E25A-2A28-541F-45F1-08D2F8F01DB5}"/>
              </a:ext>
            </a:extLst>
          </p:cNvPr>
          <p:cNvSpPr>
            <a:spLocks noGrp="1"/>
          </p:cNvSpPr>
          <p:nvPr>
            <p:ph type="title"/>
          </p:nvPr>
        </p:nvSpPr>
        <p:spPr>
          <a:xfrm>
            <a:off x="838200" y="365125"/>
            <a:ext cx="10515600" cy="1325563"/>
          </a:xfrm>
          <a:prstGeom prst="rect">
            <a:avLst/>
          </a:prstGeom>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86670C86-760D-27FF-4FA1-23D304FADA69}"/>
              </a:ext>
            </a:extLst>
          </p:cNvPr>
          <p:cNvSpPr>
            <a:spLocks noGrp="1"/>
          </p:cNvSpPr>
          <p:nvPr>
            <p:ph type="body" orient="vert" idx="1"/>
          </p:nvPr>
        </p:nvSpPr>
        <p:spPr/>
        <p:txBody>
          <a:bodyPr vert="eaVert"/>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7" name="Picture 6" descr="A white logo on a black background&#10;&#10;Description automatically generated">
            <a:extLst>
              <a:ext uri="{FF2B5EF4-FFF2-40B4-BE49-F238E27FC236}">
                <a16:creationId xmlns:a16="http://schemas.microsoft.com/office/drawing/2014/main" id="{A9E9E50A-4B79-C122-30D6-607C780BA79B}"/>
              </a:ext>
            </a:extLst>
          </p:cNvPr>
          <p:cNvPicPr>
            <a:picLocks noChangeAspect="1"/>
          </p:cNvPicPr>
          <p:nvPr userDrawn="1"/>
        </p:nvPicPr>
        <p:blipFill rotWithShape="1">
          <a:blip r:embed="rId3"/>
          <a:srcRect t="42668" b="43111"/>
          <a:stretch/>
        </p:blipFill>
        <p:spPr>
          <a:xfrm>
            <a:off x="325964" y="6324934"/>
            <a:ext cx="1456184" cy="207102"/>
          </a:xfrm>
          <a:prstGeom prst="rect">
            <a:avLst/>
          </a:prstGeom>
        </p:spPr>
      </p:pic>
    </p:spTree>
    <p:extLst>
      <p:ext uri="{BB962C8B-B14F-4D97-AF65-F5344CB8AC3E}">
        <p14:creationId xmlns:p14="http://schemas.microsoft.com/office/powerpoint/2010/main" val="3676602272"/>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A8FAE02-D70D-C3C5-A6DA-DB7E4762BF3E}"/>
              </a:ext>
            </a:extLst>
          </p:cNvPr>
          <p:cNvSpPr>
            <a:spLocks noGrp="1"/>
          </p:cNvSpPr>
          <p:nvPr>
            <p:ph type="title" orient="vert"/>
          </p:nvPr>
        </p:nvSpPr>
        <p:spPr>
          <a:xfrm>
            <a:off x="8724900" y="365125"/>
            <a:ext cx="2628900" cy="5811838"/>
          </a:xfrm>
          <a:prstGeom prst="rect">
            <a:avLst/>
          </a:prstGeo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8E985F83-1679-0EC4-0D3E-B5F7501A5FE6}"/>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pic>
        <p:nvPicPr>
          <p:cNvPr id="4" name="Picture 3" descr="A white logo on a black background&#10;&#10;Description automatically generated">
            <a:extLst>
              <a:ext uri="{FF2B5EF4-FFF2-40B4-BE49-F238E27FC236}">
                <a16:creationId xmlns:a16="http://schemas.microsoft.com/office/drawing/2014/main" id="{5CB7D6BC-1448-DC01-F9E9-97900864E72A}"/>
              </a:ext>
            </a:extLst>
          </p:cNvPr>
          <p:cNvPicPr>
            <a:picLocks noChangeAspect="1"/>
          </p:cNvPicPr>
          <p:nvPr userDrawn="1"/>
        </p:nvPicPr>
        <p:blipFill rotWithShape="1">
          <a:blip r:embed="rId3"/>
          <a:srcRect t="42668" b="43111"/>
          <a:stretch/>
        </p:blipFill>
        <p:spPr>
          <a:xfrm>
            <a:off x="325964" y="6324934"/>
            <a:ext cx="1456184" cy="207102"/>
          </a:xfrm>
          <a:prstGeom prst="rect">
            <a:avLst/>
          </a:prstGeom>
        </p:spPr>
      </p:pic>
    </p:spTree>
    <p:extLst>
      <p:ext uri="{BB962C8B-B14F-4D97-AF65-F5344CB8AC3E}">
        <p14:creationId xmlns:p14="http://schemas.microsoft.com/office/powerpoint/2010/main" val="3658390220"/>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Custom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A8117E-D36B-E998-08F4-CCFCB65154F4}"/>
              </a:ext>
            </a:extLst>
          </p:cNvPr>
          <p:cNvSpPr>
            <a:spLocks noGrp="1"/>
          </p:cNvSpPr>
          <p:nvPr>
            <p:ph type="title"/>
          </p:nvPr>
        </p:nvSpPr>
        <p:spPr/>
        <p:txBody>
          <a:bodyPr/>
          <a:lstStyle/>
          <a:p>
            <a:r>
              <a:rPr lang="en-GB" dirty="0"/>
              <a:t>Click to edit Master title style</a:t>
            </a:r>
            <a:endParaRPr lang="en-US" dirty="0"/>
          </a:p>
        </p:txBody>
      </p:sp>
      <p:pic>
        <p:nvPicPr>
          <p:cNvPr id="4" name="Picture 3" descr="A white logo on a black background&#10;&#10;Description automatically generated">
            <a:extLst>
              <a:ext uri="{FF2B5EF4-FFF2-40B4-BE49-F238E27FC236}">
                <a16:creationId xmlns:a16="http://schemas.microsoft.com/office/drawing/2014/main" id="{80210099-49B5-9965-7BEC-D56220876506}"/>
              </a:ext>
            </a:extLst>
          </p:cNvPr>
          <p:cNvPicPr>
            <a:picLocks noChangeAspect="1"/>
          </p:cNvPicPr>
          <p:nvPr userDrawn="1"/>
        </p:nvPicPr>
        <p:blipFill rotWithShape="1">
          <a:blip r:embed="rId3"/>
          <a:srcRect t="42668" b="43111"/>
          <a:stretch/>
        </p:blipFill>
        <p:spPr>
          <a:xfrm>
            <a:off x="325964" y="6324934"/>
            <a:ext cx="1456184" cy="207102"/>
          </a:xfrm>
          <a:prstGeom prst="rect">
            <a:avLst/>
          </a:prstGeom>
        </p:spPr>
      </p:pic>
    </p:spTree>
    <p:extLst>
      <p:ext uri="{BB962C8B-B14F-4D97-AF65-F5344CB8AC3E}">
        <p14:creationId xmlns:p14="http://schemas.microsoft.com/office/powerpoint/2010/main" val="2654079024"/>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312D7A-213C-F298-0E96-6311ACE06003}"/>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00B630C0-43D7-5DB9-BDBA-F0299203999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pic>
        <p:nvPicPr>
          <p:cNvPr id="6" name="Picture 5">
            <a:extLst>
              <a:ext uri="{FF2B5EF4-FFF2-40B4-BE49-F238E27FC236}">
                <a16:creationId xmlns:a16="http://schemas.microsoft.com/office/drawing/2014/main" id="{72F0DF83-D638-E4CE-6725-8DC7B53C8A35}"/>
              </a:ext>
            </a:extLst>
          </p:cNvPr>
          <p:cNvPicPr>
            <a:picLocks noChangeAspect="1"/>
          </p:cNvPicPr>
          <p:nvPr userDrawn="1"/>
        </p:nvPicPr>
        <p:blipFill rotWithShape="1">
          <a:blip r:embed="rId2"/>
          <a:srcRect l="16676" t="37358" r="16735" b="37358"/>
          <a:stretch/>
        </p:blipFill>
        <p:spPr>
          <a:xfrm>
            <a:off x="4193841" y="5428649"/>
            <a:ext cx="3804317" cy="812540"/>
          </a:xfrm>
          <a:prstGeom prst="rect">
            <a:avLst/>
          </a:prstGeom>
        </p:spPr>
      </p:pic>
    </p:spTree>
    <p:extLst>
      <p:ext uri="{BB962C8B-B14F-4D97-AF65-F5344CB8AC3E}">
        <p14:creationId xmlns:p14="http://schemas.microsoft.com/office/powerpoint/2010/main" val="73298968"/>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9136C6-818C-DD5A-9545-ECCFE7A08450}"/>
              </a:ext>
            </a:extLst>
          </p:cNvPr>
          <p:cNvSpPr>
            <a:spLocks noGrp="1"/>
          </p:cNvSpPr>
          <p:nvPr>
            <p:ph type="title"/>
          </p:nvPr>
        </p:nvSpPr>
        <p:spPr>
          <a:xfrm>
            <a:off x="838200" y="365125"/>
            <a:ext cx="10515600" cy="1325563"/>
          </a:xfrm>
          <a:prstGeom prst="rect">
            <a:avLst/>
          </a:prstGeom>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39714E32-8DAE-0EBA-53A7-9F54233455AD}"/>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pic>
        <p:nvPicPr>
          <p:cNvPr id="7" name="Picture 6" descr="A white logo on a black background&#10;&#10;Description automatically generated">
            <a:extLst>
              <a:ext uri="{FF2B5EF4-FFF2-40B4-BE49-F238E27FC236}">
                <a16:creationId xmlns:a16="http://schemas.microsoft.com/office/drawing/2014/main" id="{1F31225F-515B-D036-6456-FB8B5E0B5B32}"/>
              </a:ext>
            </a:extLst>
          </p:cNvPr>
          <p:cNvPicPr>
            <a:picLocks noChangeAspect="1"/>
          </p:cNvPicPr>
          <p:nvPr userDrawn="1"/>
        </p:nvPicPr>
        <p:blipFill rotWithShape="1">
          <a:blip r:embed="rId3"/>
          <a:srcRect t="42668" b="43111"/>
          <a:stretch/>
        </p:blipFill>
        <p:spPr>
          <a:xfrm>
            <a:off x="325964" y="6324934"/>
            <a:ext cx="1456184" cy="207102"/>
          </a:xfrm>
          <a:prstGeom prst="rect">
            <a:avLst/>
          </a:prstGeom>
        </p:spPr>
      </p:pic>
    </p:spTree>
    <p:extLst>
      <p:ext uri="{BB962C8B-B14F-4D97-AF65-F5344CB8AC3E}">
        <p14:creationId xmlns:p14="http://schemas.microsoft.com/office/powerpoint/2010/main" val="1883326184"/>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95465A-996A-FD0B-F129-D51410B10E10}"/>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en-GB" dirty="0"/>
              <a:t>Click to edit Master title style</a:t>
            </a:r>
            <a:endParaRPr lang="en-US" dirty="0"/>
          </a:p>
        </p:txBody>
      </p:sp>
      <p:sp>
        <p:nvSpPr>
          <p:cNvPr id="3" name="Text Placeholder 2">
            <a:extLst>
              <a:ext uri="{FF2B5EF4-FFF2-40B4-BE49-F238E27FC236}">
                <a16:creationId xmlns:a16="http://schemas.microsoft.com/office/drawing/2014/main" id="{FDA4C36B-FE8F-4283-6FBB-6585EAA058A8}"/>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dirty="0"/>
              <a:t>Click to edit Master text styles</a:t>
            </a:r>
          </a:p>
        </p:txBody>
      </p:sp>
      <p:pic>
        <p:nvPicPr>
          <p:cNvPr id="5" name="Picture 4">
            <a:extLst>
              <a:ext uri="{FF2B5EF4-FFF2-40B4-BE49-F238E27FC236}">
                <a16:creationId xmlns:a16="http://schemas.microsoft.com/office/drawing/2014/main" id="{0EB6A939-BA4A-A879-BF1E-AE222D66BC4A}"/>
              </a:ext>
            </a:extLst>
          </p:cNvPr>
          <p:cNvPicPr>
            <a:picLocks noChangeAspect="1"/>
          </p:cNvPicPr>
          <p:nvPr userDrawn="1"/>
        </p:nvPicPr>
        <p:blipFill rotWithShape="1">
          <a:blip r:embed="rId2"/>
          <a:srcRect l="16676" t="37358" r="16735" b="37358"/>
          <a:stretch/>
        </p:blipFill>
        <p:spPr>
          <a:xfrm>
            <a:off x="771331" y="5428649"/>
            <a:ext cx="3804317" cy="812540"/>
          </a:xfrm>
          <a:prstGeom prst="rect">
            <a:avLst/>
          </a:prstGeom>
        </p:spPr>
      </p:pic>
    </p:spTree>
    <p:extLst>
      <p:ext uri="{BB962C8B-B14F-4D97-AF65-F5344CB8AC3E}">
        <p14:creationId xmlns:p14="http://schemas.microsoft.com/office/powerpoint/2010/main" val="1636142992"/>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twoObj" preserve="1">
  <p:cSld name="Two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10D394-A059-BF6C-88B7-142643D0DE58}"/>
              </a:ext>
            </a:extLst>
          </p:cNvPr>
          <p:cNvSpPr>
            <a:spLocks noGrp="1"/>
          </p:cNvSpPr>
          <p:nvPr>
            <p:ph type="title"/>
          </p:nvPr>
        </p:nvSpPr>
        <p:spPr>
          <a:xfrm>
            <a:off x="838200" y="365125"/>
            <a:ext cx="10515600" cy="1325563"/>
          </a:xfrm>
          <a:prstGeom prst="rect">
            <a:avLst/>
          </a:prstGeom>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06173C87-C235-70ED-3603-9D4B6B9FD586}"/>
              </a:ext>
            </a:extLst>
          </p:cNvPr>
          <p:cNvSpPr>
            <a:spLocks noGrp="1"/>
          </p:cNvSpPr>
          <p:nvPr>
            <p:ph sz="half" idx="1"/>
          </p:nvPr>
        </p:nvSpPr>
        <p:spPr>
          <a:xfrm>
            <a:off x="838200" y="1825625"/>
            <a:ext cx="5181600" cy="4351338"/>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Content Placeholder 3">
            <a:extLst>
              <a:ext uri="{FF2B5EF4-FFF2-40B4-BE49-F238E27FC236}">
                <a16:creationId xmlns:a16="http://schemas.microsoft.com/office/drawing/2014/main" id="{0CB86246-49A7-BFFF-7FBE-989641D03824}"/>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pic>
        <p:nvPicPr>
          <p:cNvPr id="8" name="Picture 7" descr="A white logo on a black background&#10;&#10;Description automatically generated">
            <a:extLst>
              <a:ext uri="{FF2B5EF4-FFF2-40B4-BE49-F238E27FC236}">
                <a16:creationId xmlns:a16="http://schemas.microsoft.com/office/drawing/2014/main" id="{8C79674D-70E4-C2F4-E85E-C60DD2BA9581}"/>
              </a:ext>
            </a:extLst>
          </p:cNvPr>
          <p:cNvPicPr>
            <a:picLocks noChangeAspect="1"/>
          </p:cNvPicPr>
          <p:nvPr userDrawn="1"/>
        </p:nvPicPr>
        <p:blipFill rotWithShape="1">
          <a:blip r:embed="rId3"/>
          <a:srcRect t="42668" b="43111"/>
          <a:stretch/>
        </p:blipFill>
        <p:spPr>
          <a:xfrm>
            <a:off x="325964" y="6324934"/>
            <a:ext cx="1456184" cy="207102"/>
          </a:xfrm>
          <a:prstGeom prst="rect">
            <a:avLst/>
          </a:prstGeom>
        </p:spPr>
      </p:pic>
    </p:spTree>
    <p:extLst>
      <p:ext uri="{BB962C8B-B14F-4D97-AF65-F5344CB8AC3E}">
        <p14:creationId xmlns:p14="http://schemas.microsoft.com/office/powerpoint/2010/main" val="2392943776"/>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twoTxTwoObj" preserve="1">
  <p:cSld name="Comparis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621F11-B824-E76C-5C5C-1BF99552D403}"/>
              </a:ext>
            </a:extLst>
          </p:cNvPr>
          <p:cNvSpPr>
            <a:spLocks noGrp="1"/>
          </p:cNvSpPr>
          <p:nvPr>
            <p:ph type="title"/>
          </p:nvPr>
        </p:nvSpPr>
        <p:spPr>
          <a:xfrm>
            <a:off x="839788" y="365125"/>
            <a:ext cx="10515600" cy="1325563"/>
          </a:xfrm>
          <a:prstGeom prst="rect">
            <a:avLst/>
          </a:prstGeo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26EBE480-F87D-2AD2-E54B-480341B7E38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4" name="Content Placeholder 3">
            <a:extLst>
              <a:ext uri="{FF2B5EF4-FFF2-40B4-BE49-F238E27FC236}">
                <a16:creationId xmlns:a16="http://schemas.microsoft.com/office/drawing/2014/main" id="{D4196595-AAD2-B641-29EB-297C0981E6F3}"/>
              </a:ext>
            </a:extLst>
          </p:cNvPr>
          <p:cNvSpPr>
            <a:spLocks noGrp="1"/>
          </p:cNvSpPr>
          <p:nvPr>
            <p:ph sz="half" idx="2"/>
          </p:nvPr>
        </p:nvSpPr>
        <p:spPr>
          <a:xfrm>
            <a:off x="839788" y="2505075"/>
            <a:ext cx="5157787" cy="3684588"/>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5" name="Text Placeholder 4">
            <a:extLst>
              <a:ext uri="{FF2B5EF4-FFF2-40B4-BE49-F238E27FC236}">
                <a16:creationId xmlns:a16="http://schemas.microsoft.com/office/drawing/2014/main" id="{1F8599BF-72EA-1118-E620-F3EF0044D7B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CE1B4B64-52C8-94A5-B69D-437ED98E6955}"/>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pic>
        <p:nvPicPr>
          <p:cNvPr id="10" name="Picture 9" descr="A white logo on a black background&#10;&#10;Description automatically generated">
            <a:extLst>
              <a:ext uri="{FF2B5EF4-FFF2-40B4-BE49-F238E27FC236}">
                <a16:creationId xmlns:a16="http://schemas.microsoft.com/office/drawing/2014/main" id="{44A676BF-5F6E-D557-8B28-48929D7F8A6D}"/>
              </a:ext>
            </a:extLst>
          </p:cNvPr>
          <p:cNvPicPr>
            <a:picLocks noChangeAspect="1"/>
          </p:cNvPicPr>
          <p:nvPr userDrawn="1"/>
        </p:nvPicPr>
        <p:blipFill rotWithShape="1">
          <a:blip r:embed="rId3"/>
          <a:srcRect t="42668" b="43111"/>
          <a:stretch/>
        </p:blipFill>
        <p:spPr>
          <a:xfrm>
            <a:off x="325964" y="6324934"/>
            <a:ext cx="1456184" cy="207102"/>
          </a:xfrm>
          <a:prstGeom prst="rect">
            <a:avLst/>
          </a:prstGeom>
        </p:spPr>
      </p:pic>
    </p:spTree>
    <p:extLst>
      <p:ext uri="{BB962C8B-B14F-4D97-AF65-F5344CB8AC3E}">
        <p14:creationId xmlns:p14="http://schemas.microsoft.com/office/powerpoint/2010/main" val="436819335"/>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titleOnly" preserve="1">
  <p:cSld name="Title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68ECF5-F99B-6212-0D99-31A819DF15AD}"/>
              </a:ext>
            </a:extLst>
          </p:cNvPr>
          <p:cNvSpPr>
            <a:spLocks noGrp="1"/>
          </p:cNvSpPr>
          <p:nvPr>
            <p:ph type="title"/>
          </p:nvPr>
        </p:nvSpPr>
        <p:spPr>
          <a:xfrm>
            <a:off x="838200" y="365125"/>
            <a:ext cx="10515600" cy="1325563"/>
          </a:xfrm>
          <a:prstGeom prst="rect">
            <a:avLst/>
          </a:prstGeom>
        </p:spPr>
        <p:txBody>
          <a:bodyPr/>
          <a:lstStyle/>
          <a:p>
            <a:r>
              <a:rPr lang="en-GB"/>
              <a:t>Click to edit Master title style</a:t>
            </a:r>
            <a:endParaRPr lang="en-US"/>
          </a:p>
        </p:txBody>
      </p:sp>
      <p:pic>
        <p:nvPicPr>
          <p:cNvPr id="6" name="Picture 5" descr="A white logo on a black background&#10;&#10;Description automatically generated">
            <a:extLst>
              <a:ext uri="{FF2B5EF4-FFF2-40B4-BE49-F238E27FC236}">
                <a16:creationId xmlns:a16="http://schemas.microsoft.com/office/drawing/2014/main" id="{740113EF-51DA-C6AD-29C5-C425920EA7AB}"/>
              </a:ext>
            </a:extLst>
          </p:cNvPr>
          <p:cNvPicPr>
            <a:picLocks noChangeAspect="1"/>
          </p:cNvPicPr>
          <p:nvPr userDrawn="1"/>
        </p:nvPicPr>
        <p:blipFill rotWithShape="1">
          <a:blip r:embed="rId3"/>
          <a:srcRect t="42668" b="43111"/>
          <a:stretch/>
        </p:blipFill>
        <p:spPr>
          <a:xfrm>
            <a:off x="325964" y="6324934"/>
            <a:ext cx="1456184" cy="207102"/>
          </a:xfrm>
          <a:prstGeom prst="rect">
            <a:avLst/>
          </a:prstGeom>
        </p:spPr>
      </p:pic>
    </p:spTree>
    <p:extLst>
      <p:ext uri="{BB962C8B-B14F-4D97-AF65-F5344CB8AC3E}">
        <p14:creationId xmlns:p14="http://schemas.microsoft.com/office/powerpoint/2010/main" val="2841117987"/>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type="blank" preserve="1">
  <p:cSld name="Bla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5" name="Picture 4" descr="A white logo on a black background&#10;&#10;Description automatically generated">
            <a:extLst>
              <a:ext uri="{FF2B5EF4-FFF2-40B4-BE49-F238E27FC236}">
                <a16:creationId xmlns:a16="http://schemas.microsoft.com/office/drawing/2014/main" id="{99F1A3D6-1FB9-55B0-1746-D6969BC0A136}"/>
              </a:ext>
            </a:extLst>
          </p:cNvPr>
          <p:cNvPicPr>
            <a:picLocks noChangeAspect="1"/>
          </p:cNvPicPr>
          <p:nvPr userDrawn="1"/>
        </p:nvPicPr>
        <p:blipFill rotWithShape="1">
          <a:blip r:embed="rId3"/>
          <a:srcRect t="42668" b="43111"/>
          <a:stretch/>
        </p:blipFill>
        <p:spPr>
          <a:xfrm>
            <a:off x="325964" y="6324934"/>
            <a:ext cx="1456184" cy="207102"/>
          </a:xfrm>
          <a:prstGeom prst="rect">
            <a:avLst/>
          </a:prstGeom>
        </p:spPr>
      </p:pic>
    </p:spTree>
    <p:extLst>
      <p:ext uri="{BB962C8B-B14F-4D97-AF65-F5344CB8AC3E}">
        <p14:creationId xmlns:p14="http://schemas.microsoft.com/office/powerpoint/2010/main" val="2696495028"/>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type="objTx" preserve="1">
  <p:cSld name="Content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B49F98-1E96-9E59-98B8-9F8292EC6E51}"/>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F31DF1E8-6D7C-ACED-D84A-18E790E1DF8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0DBE1085-809D-617C-6954-BC5873AFDEE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pic>
        <p:nvPicPr>
          <p:cNvPr id="8" name="Picture 7" descr="A white logo on a black background&#10;&#10;Description automatically generated">
            <a:extLst>
              <a:ext uri="{FF2B5EF4-FFF2-40B4-BE49-F238E27FC236}">
                <a16:creationId xmlns:a16="http://schemas.microsoft.com/office/drawing/2014/main" id="{6E2E889C-2730-4AF5-F4D3-8E42F2933ACA}"/>
              </a:ext>
            </a:extLst>
          </p:cNvPr>
          <p:cNvPicPr>
            <a:picLocks noChangeAspect="1"/>
          </p:cNvPicPr>
          <p:nvPr userDrawn="1"/>
        </p:nvPicPr>
        <p:blipFill rotWithShape="1">
          <a:blip r:embed="rId3"/>
          <a:srcRect t="42668" b="43111"/>
          <a:stretch/>
        </p:blipFill>
        <p:spPr>
          <a:xfrm>
            <a:off x="325964" y="6324934"/>
            <a:ext cx="1456184" cy="207102"/>
          </a:xfrm>
          <a:prstGeom prst="rect">
            <a:avLst/>
          </a:prstGeom>
        </p:spPr>
      </p:pic>
    </p:spTree>
    <p:extLst>
      <p:ext uri="{BB962C8B-B14F-4D97-AF65-F5344CB8AC3E}">
        <p14:creationId xmlns:p14="http://schemas.microsoft.com/office/powerpoint/2010/main" val="745413606"/>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type="picTx" preserve="1">
  <p:cSld name="Picture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9387A-7745-9DED-FED5-D4B20A74E281}"/>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78A5AF6B-F3F4-B4B2-F6B6-B6BF0BEEC43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0C212AE-376D-7312-8CC1-78C148BE368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pic>
        <p:nvPicPr>
          <p:cNvPr id="8" name="Picture 7" descr="A white logo on a black background&#10;&#10;Description automatically generated">
            <a:extLst>
              <a:ext uri="{FF2B5EF4-FFF2-40B4-BE49-F238E27FC236}">
                <a16:creationId xmlns:a16="http://schemas.microsoft.com/office/drawing/2014/main" id="{EE4D2838-8E1C-E110-6900-F5AA0C109846}"/>
              </a:ext>
            </a:extLst>
          </p:cNvPr>
          <p:cNvPicPr>
            <a:picLocks noChangeAspect="1"/>
          </p:cNvPicPr>
          <p:nvPr userDrawn="1"/>
        </p:nvPicPr>
        <p:blipFill rotWithShape="1">
          <a:blip r:embed="rId3"/>
          <a:srcRect t="42668" b="43111"/>
          <a:stretch/>
        </p:blipFill>
        <p:spPr>
          <a:xfrm>
            <a:off x="325964" y="6324934"/>
            <a:ext cx="1456184" cy="207102"/>
          </a:xfrm>
          <a:prstGeom prst="rect">
            <a:avLst/>
          </a:prstGeom>
        </p:spPr>
      </p:pic>
    </p:spTree>
    <p:extLst>
      <p:ext uri="{BB962C8B-B14F-4D97-AF65-F5344CB8AC3E}">
        <p14:creationId xmlns:p14="http://schemas.microsoft.com/office/powerpoint/2010/main" val="3193179336"/>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type="vertTx" preserve="1">
  <p:cSld name="Title and Vertical Tex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15E25A-2A28-541F-45F1-08D2F8F01DB5}"/>
              </a:ext>
            </a:extLst>
          </p:cNvPr>
          <p:cNvSpPr>
            <a:spLocks noGrp="1"/>
          </p:cNvSpPr>
          <p:nvPr>
            <p:ph type="title"/>
          </p:nvPr>
        </p:nvSpPr>
        <p:spPr>
          <a:xfrm>
            <a:off x="838200" y="365125"/>
            <a:ext cx="10515600" cy="1325563"/>
          </a:xfrm>
          <a:prstGeom prst="rect">
            <a:avLst/>
          </a:prstGeom>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86670C86-760D-27FF-4FA1-23D304FADA69}"/>
              </a:ext>
            </a:extLst>
          </p:cNvPr>
          <p:cNvSpPr>
            <a:spLocks noGrp="1"/>
          </p:cNvSpPr>
          <p:nvPr>
            <p:ph type="body" orient="vert" idx="1"/>
          </p:nvPr>
        </p:nvSpPr>
        <p:spPr/>
        <p:txBody>
          <a:bodyPr vert="eaVert"/>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7" name="Picture 6" descr="A white logo on a black background&#10;&#10;Description automatically generated">
            <a:extLst>
              <a:ext uri="{FF2B5EF4-FFF2-40B4-BE49-F238E27FC236}">
                <a16:creationId xmlns:a16="http://schemas.microsoft.com/office/drawing/2014/main" id="{A9E9E50A-4B79-C122-30D6-607C780BA79B}"/>
              </a:ext>
            </a:extLst>
          </p:cNvPr>
          <p:cNvPicPr>
            <a:picLocks noChangeAspect="1"/>
          </p:cNvPicPr>
          <p:nvPr userDrawn="1"/>
        </p:nvPicPr>
        <p:blipFill rotWithShape="1">
          <a:blip r:embed="rId3"/>
          <a:srcRect t="42668" b="43111"/>
          <a:stretch/>
        </p:blipFill>
        <p:spPr>
          <a:xfrm>
            <a:off x="325964" y="6324934"/>
            <a:ext cx="1456184" cy="207102"/>
          </a:xfrm>
          <a:prstGeom prst="rect">
            <a:avLst/>
          </a:prstGeom>
        </p:spPr>
      </p:pic>
    </p:spTree>
    <p:extLst>
      <p:ext uri="{BB962C8B-B14F-4D97-AF65-F5344CB8AC3E}">
        <p14:creationId xmlns:p14="http://schemas.microsoft.com/office/powerpoint/2010/main" val="1012044569"/>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A8FAE02-D70D-C3C5-A6DA-DB7E4762BF3E}"/>
              </a:ext>
            </a:extLst>
          </p:cNvPr>
          <p:cNvSpPr>
            <a:spLocks noGrp="1"/>
          </p:cNvSpPr>
          <p:nvPr>
            <p:ph type="title" orient="vert"/>
          </p:nvPr>
        </p:nvSpPr>
        <p:spPr>
          <a:xfrm>
            <a:off x="8724900" y="365125"/>
            <a:ext cx="2628900" cy="5811838"/>
          </a:xfrm>
          <a:prstGeom prst="rect">
            <a:avLst/>
          </a:prstGeo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8E985F83-1679-0EC4-0D3E-B5F7501A5FE6}"/>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pic>
        <p:nvPicPr>
          <p:cNvPr id="4" name="Picture 3" descr="A white logo on a black background&#10;&#10;Description automatically generated">
            <a:extLst>
              <a:ext uri="{FF2B5EF4-FFF2-40B4-BE49-F238E27FC236}">
                <a16:creationId xmlns:a16="http://schemas.microsoft.com/office/drawing/2014/main" id="{5CB7D6BC-1448-DC01-F9E9-97900864E72A}"/>
              </a:ext>
            </a:extLst>
          </p:cNvPr>
          <p:cNvPicPr>
            <a:picLocks noChangeAspect="1"/>
          </p:cNvPicPr>
          <p:nvPr userDrawn="1"/>
        </p:nvPicPr>
        <p:blipFill rotWithShape="1">
          <a:blip r:embed="rId3"/>
          <a:srcRect t="42668" b="43111"/>
          <a:stretch/>
        </p:blipFill>
        <p:spPr>
          <a:xfrm>
            <a:off x="325964" y="6324934"/>
            <a:ext cx="1456184" cy="207102"/>
          </a:xfrm>
          <a:prstGeom prst="rect">
            <a:avLst/>
          </a:prstGeom>
        </p:spPr>
      </p:pic>
    </p:spTree>
    <p:extLst>
      <p:ext uri="{BB962C8B-B14F-4D97-AF65-F5344CB8AC3E}">
        <p14:creationId xmlns:p14="http://schemas.microsoft.com/office/powerpoint/2010/main" val="2642363028"/>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Custom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A8117E-D36B-E998-08F4-CCFCB65154F4}"/>
              </a:ext>
            </a:extLst>
          </p:cNvPr>
          <p:cNvSpPr>
            <a:spLocks noGrp="1"/>
          </p:cNvSpPr>
          <p:nvPr>
            <p:ph type="title"/>
          </p:nvPr>
        </p:nvSpPr>
        <p:spPr/>
        <p:txBody>
          <a:bodyPr/>
          <a:lstStyle/>
          <a:p>
            <a:r>
              <a:rPr lang="en-GB" dirty="0"/>
              <a:t>Click to edit Master title style</a:t>
            </a:r>
            <a:endParaRPr lang="en-US" dirty="0"/>
          </a:p>
        </p:txBody>
      </p:sp>
      <p:pic>
        <p:nvPicPr>
          <p:cNvPr id="4" name="Picture 3" descr="A white logo on a black background&#10;&#10;Description automatically generated">
            <a:extLst>
              <a:ext uri="{FF2B5EF4-FFF2-40B4-BE49-F238E27FC236}">
                <a16:creationId xmlns:a16="http://schemas.microsoft.com/office/drawing/2014/main" id="{80210099-49B5-9965-7BEC-D56220876506}"/>
              </a:ext>
            </a:extLst>
          </p:cNvPr>
          <p:cNvPicPr>
            <a:picLocks noChangeAspect="1"/>
          </p:cNvPicPr>
          <p:nvPr userDrawn="1"/>
        </p:nvPicPr>
        <p:blipFill rotWithShape="1">
          <a:blip r:embed="rId3"/>
          <a:srcRect t="42668" b="43111"/>
          <a:stretch/>
        </p:blipFill>
        <p:spPr>
          <a:xfrm>
            <a:off x="325964" y="6324934"/>
            <a:ext cx="1456184" cy="207102"/>
          </a:xfrm>
          <a:prstGeom prst="rect">
            <a:avLst/>
          </a:prstGeom>
        </p:spPr>
      </p:pic>
    </p:spTree>
    <p:extLst>
      <p:ext uri="{BB962C8B-B14F-4D97-AF65-F5344CB8AC3E}">
        <p14:creationId xmlns:p14="http://schemas.microsoft.com/office/powerpoint/2010/main" val="40749392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4.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5.pn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6.pn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7.pn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theme" Target="../theme/theme6.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slideLayout" Target="../slideLayouts/slideLayout67.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 Id="rId14" Type="http://schemas.openxmlformats.org/officeDocument/2006/relationships/image" Target="../media/image8.png"/></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5.xml"/><Relationship Id="rId13" Type="http://schemas.openxmlformats.org/officeDocument/2006/relationships/theme" Target="../theme/theme7.xml"/><Relationship Id="rId3" Type="http://schemas.openxmlformats.org/officeDocument/2006/relationships/slideLayout" Target="../slideLayouts/slideLayout70.xml"/><Relationship Id="rId7" Type="http://schemas.openxmlformats.org/officeDocument/2006/relationships/slideLayout" Target="../slideLayouts/slideLayout74.xml"/><Relationship Id="rId12" Type="http://schemas.openxmlformats.org/officeDocument/2006/relationships/slideLayout" Target="../slideLayouts/slideLayout79.xml"/><Relationship Id="rId2" Type="http://schemas.openxmlformats.org/officeDocument/2006/relationships/slideLayout" Target="../slideLayouts/slideLayout69.xml"/><Relationship Id="rId1" Type="http://schemas.openxmlformats.org/officeDocument/2006/relationships/slideLayout" Target="../slideLayouts/slideLayout68.xml"/><Relationship Id="rId6" Type="http://schemas.openxmlformats.org/officeDocument/2006/relationships/slideLayout" Target="../slideLayouts/slideLayout73.xml"/><Relationship Id="rId11" Type="http://schemas.openxmlformats.org/officeDocument/2006/relationships/slideLayout" Target="../slideLayouts/slideLayout78.xml"/><Relationship Id="rId5" Type="http://schemas.openxmlformats.org/officeDocument/2006/relationships/slideLayout" Target="../slideLayouts/slideLayout72.xml"/><Relationship Id="rId10" Type="http://schemas.openxmlformats.org/officeDocument/2006/relationships/slideLayout" Target="../slideLayouts/slideLayout77.xml"/><Relationship Id="rId4" Type="http://schemas.openxmlformats.org/officeDocument/2006/relationships/slideLayout" Target="../slideLayouts/slideLayout71.xml"/><Relationship Id="rId9" Type="http://schemas.openxmlformats.org/officeDocument/2006/relationships/slideLayout" Target="../slideLayouts/slideLayout76.xml"/><Relationship Id="rId14" Type="http://schemas.openxmlformats.org/officeDocument/2006/relationships/image" Target="../media/image9.png"/></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7.xml"/><Relationship Id="rId13" Type="http://schemas.openxmlformats.org/officeDocument/2006/relationships/theme" Target="../theme/theme8.xml"/><Relationship Id="rId3" Type="http://schemas.openxmlformats.org/officeDocument/2006/relationships/slideLayout" Target="../slideLayouts/slideLayout82.xml"/><Relationship Id="rId7" Type="http://schemas.openxmlformats.org/officeDocument/2006/relationships/slideLayout" Target="../slideLayouts/slideLayout86.xml"/><Relationship Id="rId12" Type="http://schemas.openxmlformats.org/officeDocument/2006/relationships/slideLayout" Target="../slideLayouts/slideLayout91.xml"/><Relationship Id="rId2" Type="http://schemas.openxmlformats.org/officeDocument/2006/relationships/slideLayout" Target="../slideLayouts/slideLayout81.xml"/><Relationship Id="rId1" Type="http://schemas.openxmlformats.org/officeDocument/2006/relationships/slideLayout" Target="../slideLayouts/slideLayout80.xml"/><Relationship Id="rId6" Type="http://schemas.openxmlformats.org/officeDocument/2006/relationships/slideLayout" Target="../slideLayouts/slideLayout85.xml"/><Relationship Id="rId11" Type="http://schemas.openxmlformats.org/officeDocument/2006/relationships/slideLayout" Target="../slideLayouts/slideLayout90.xml"/><Relationship Id="rId5" Type="http://schemas.openxmlformats.org/officeDocument/2006/relationships/slideLayout" Target="../slideLayouts/slideLayout84.xml"/><Relationship Id="rId10" Type="http://schemas.openxmlformats.org/officeDocument/2006/relationships/slideLayout" Target="../slideLayouts/slideLayout89.xml"/><Relationship Id="rId4" Type="http://schemas.openxmlformats.org/officeDocument/2006/relationships/slideLayout" Target="../slideLayouts/slideLayout83.xml"/><Relationship Id="rId9" Type="http://schemas.openxmlformats.org/officeDocument/2006/relationships/slideLayout" Target="../slideLayouts/slideLayout88.xml"/><Relationship Id="rId14" Type="http://schemas.openxmlformats.org/officeDocument/2006/relationships/image" Target="../media/image10.png"/></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9.xml"/><Relationship Id="rId13" Type="http://schemas.openxmlformats.org/officeDocument/2006/relationships/theme" Target="../theme/theme9.xml"/><Relationship Id="rId3" Type="http://schemas.openxmlformats.org/officeDocument/2006/relationships/slideLayout" Target="../slideLayouts/slideLayout94.xml"/><Relationship Id="rId7" Type="http://schemas.openxmlformats.org/officeDocument/2006/relationships/slideLayout" Target="../slideLayouts/slideLayout98.xml"/><Relationship Id="rId12" Type="http://schemas.openxmlformats.org/officeDocument/2006/relationships/slideLayout" Target="../slideLayouts/slideLayout103.xml"/><Relationship Id="rId2" Type="http://schemas.openxmlformats.org/officeDocument/2006/relationships/slideLayout" Target="../slideLayouts/slideLayout93.xml"/><Relationship Id="rId1" Type="http://schemas.openxmlformats.org/officeDocument/2006/relationships/slideLayout" Target="../slideLayouts/slideLayout92.xml"/><Relationship Id="rId6" Type="http://schemas.openxmlformats.org/officeDocument/2006/relationships/slideLayout" Target="../slideLayouts/slideLayout97.xml"/><Relationship Id="rId11" Type="http://schemas.openxmlformats.org/officeDocument/2006/relationships/slideLayout" Target="../slideLayouts/slideLayout102.xml"/><Relationship Id="rId5" Type="http://schemas.openxmlformats.org/officeDocument/2006/relationships/slideLayout" Target="../slideLayouts/slideLayout96.xml"/><Relationship Id="rId10" Type="http://schemas.openxmlformats.org/officeDocument/2006/relationships/slideLayout" Target="../slideLayouts/slideLayout101.xml"/><Relationship Id="rId4" Type="http://schemas.openxmlformats.org/officeDocument/2006/relationships/slideLayout" Target="../slideLayouts/slideLayout95.xml"/><Relationship Id="rId9" Type="http://schemas.openxmlformats.org/officeDocument/2006/relationships/slideLayout" Target="../slideLayouts/slideLayout100.xml"/><Relationship Id="rId14" Type="http://schemas.openxmlformats.org/officeDocument/2006/relationships/image" Target="../media/image11.png"/></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11.xml"/><Relationship Id="rId13" Type="http://schemas.openxmlformats.org/officeDocument/2006/relationships/theme" Target="../theme/theme10.xml"/><Relationship Id="rId3" Type="http://schemas.openxmlformats.org/officeDocument/2006/relationships/slideLayout" Target="../slideLayouts/slideLayout106.xml"/><Relationship Id="rId7" Type="http://schemas.openxmlformats.org/officeDocument/2006/relationships/slideLayout" Target="../slideLayouts/slideLayout110.xml"/><Relationship Id="rId12" Type="http://schemas.openxmlformats.org/officeDocument/2006/relationships/slideLayout" Target="../slideLayouts/slideLayout115.xml"/><Relationship Id="rId2" Type="http://schemas.openxmlformats.org/officeDocument/2006/relationships/slideLayout" Target="../slideLayouts/slideLayout105.xml"/><Relationship Id="rId1" Type="http://schemas.openxmlformats.org/officeDocument/2006/relationships/slideLayout" Target="../slideLayouts/slideLayout104.xml"/><Relationship Id="rId6" Type="http://schemas.openxmlformats.org/officeDocument/2006/relationships/slideLayout" Target="../slideLayouts/slideLayout109.xml"/><Relationship Id="rId11" Type="http://schemas.openxmlformats.org/officeDocument/2006/relationships/slideLayout" Target="../slideLayouts/slideLayout114.xml"/><Relationship Id="rId5" Type="http://schemas.openxmlformats.org/officeDocument/2006/relationships/slideLayout" Target="../slideLayouts/slideLayout108.xml"/><Relationship Id="rId10" Type="http://schemas.openxmlformats.org/officeDocument/2006/relationships/slideLayout" Target="../slideLayouts/slideLayout113.xml"/><Relationship Id="rId4" Type="http://schemas.openxmlformats.org/officeDocument/2006/relationships/slideLayout" Target="../slideLayouts/slideLayout107.xml"/><Relationship Id="rId9" Type="http://schemas.openxmlformats.org/officeDocument/2006/relationships/slideLayout" Target="../slideLayouts/slideLayout112.xml"/><Relationship Id="rId14" Type="http://schemas.openxmlformats.org/officeDocument/2006/relationships/image" Target="../media/image12.png"/></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23.xml"/><Relationship Id="rId13" Type="http://schemas.openxmlformats.org/officeDocument/2006/relationships/theme" Target="../theme/theme11.xml"/><Relationship Id="rId3" Type="http://schemas.openxmlformats.org/officeDocument/2006/relationships/slideLayout" Target="../slideLayouts/slideLayout118.xml"/><Relationship Id="rId7" Type="http://schemas.openxmlformats.org/officeDocument/2006/relationships/slideLayout" Target="../slideLayouts/slideLayout122.xml"/><Relationship Id="rId12" Type="http://schemas.openxmlformats.org/officeDocument/2006/relationships/slideLayout" Target="../slideLayouts/slideLayout127.xml"/><Relationship Id="rId2" Type="http://schemas.openxmlformats.org/officeDocument/2006/relationships/slideLayout" Target="../slideLayouts/slideLayout117.xml"/><Relationship Id="rId1" Type="http://schemas.openxmlformats.org/officeDocument/2006/relationships/slideLayout" Target="../slideLayouts/slideLayout116.xml"/><Relationship Id="rId6" Type="http://schemas.openxmlformats.org/officeDocument/2006/relationships/slideLayout" Target="../slideLayouts/slideLayout121.xml"/><Relationship Id="rId11" Type="http://schemas.openxmlformats.org/officeDocument/2006/relationships/slideLayout" Target="../slideLayouts/slideLayout126.xml"/><Relationship Id="rId5" Type="http://schemas.openxmlformats.org/officeDocument/2006/relationships/slideLayout" Target="../slideLayouts/slideLayout120.xml"/><Relationship Id="rId10" Type="http://schemas.openxmlformats.org/officeDocument/2006/relationships/slideLayout" Target="../slideLayouts/slideLayout125.xml"/><Relationship Id="rId4" Type="http://schemas.openxmlformats.org/officeDocument/2006/relationships/slideLayout" Target="../slideLayouts/slideLayout119.xml"/><Relationship Id="rId9" Type="http://schemas.openxmlformats.org/officeDocument/2006/relationships/slideLayout" Target="../slideLayouts/slideLayout124.xml"/><Relationship Id="rId14" Type="http://schemas.openxmlformats.org/officeDocument/2006/relationships/image" Target="../media/image13.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229ED03E-B954-82EF-119F-C57CD0FFA6F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6" name="Slide Number Placeholder 5">
            <a:extLst>
              <a:ext uri="{FF2B5EF4-FFF2-40B4-BE49-F238E27FC236}">
                <a16:creationId xmlns:a16="http://schemas.microsoft.com/office/drawing/2014/main" id="{2E4E9018-60E7-EF92-76FF-05E5570F4B2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B1E448EC-BA8D-5F4B-A64E-56A9A82D0EAF}" type="slidenum">
              <a:rPr lang="en-US" smtClean="0"/>
              <a:t>‹#›</a:t>
            </a:fld>
            <a:endParaRPr lang="en-US"/>
          </a:p>
        </p:txBody>
      </p:sp>
      <p:sp>
        <p:nvSpPr>
          <p:cNvPr id="7" name="Title Placeholder 6">
            <a:extLst>
              <a:ext uri="{FF2B5EF4-FFF2-40B4-BE49-F238E27FC236}">
                <a16:creationId xmlns:a16="http://schemas.microsoft.com/office/drawing/2014/main" id="{67B82092-B756-8E7A-8093-A9D60BF0F9B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dirty="0"/>
              <a:t>Click to edit Master title style</a:t>
            </a:r>
            <a:endParaRPr lang="en-US" dirty="0"/>
          </a:p>
        </p:txBody>
      </p:sp>
    </p:spTree>
    <p:extLst>
      <p:ext uri="{BB962C8B-B14F-4D97-AF65-F5344CB8AC3E}">
        <p14:creationId xmlns:p14="http://schemas.microsoft.com/office/powerpoint/2010/main" val="287570364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b="1" i="0" kern="1200">
          <a:solidFill>
            <a:schemeClr val="bg1"/>
          </a:solidFill>
          <a:latin typeface="ROBOTO CONDENSED LIGHT" panose="02000000000000000000" pitchFamily="2" charset="0"/>
          <a:ea typeface="ROBOTO CONDENSED LIGHT" panose="02000000000000000000" pitchFamily="2" charset="0"/>
          <a:cs typeface="ROBOTO CONDENSED LIGHT" panose="02000000000000000000" pitchFamily="2"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Roboto" panose="02000000000000000000" pitchFamily="2" charset="0"/>
          <a:ea typeface="Roboto" panose="02000000000000000000" pitchFamily="2" charset="0"/>
          <a:cs typeface="Roboto" panose="02000000000000000000"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Roboto" panose="02000000000000000000" pitchFamily="2" charset="0"/>
          <a:ea typeface="Roboto" panose="02000000000000000000" pitchFamily="2" charset="0"/>
          <a:cs typeface="Roboto" panose="02000000000000000000" pitchFamily="2"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Roboto" panose="02000000000000000000" pitchFamily="2" charset="0"/>
          <a:ea typeface="Roboto" panose="02000000000000000000" pitchFamily="2" charset="0"/>
          <a:cs typeface="Roboto" panose="02000000000000000000" pitchFamily="2"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Roboto" panose="02000000000000000000" pitchFamily="2"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Roboto" panose="02000000000000000000"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229ED03E-B954-82EF-119F-C57CD0FFA6F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6" name="Slide Number Placeholder 5">
            <a:extLst>
              <a:ext uri="{FF2B5EF4-FFF2-40B4-BE49-F238E27FC236}">
                <a16:creationId xmlns:a16="http://schemas.microsoft.com/office/drawing/2014/main" id="{2E4E9018-60E7-EF92-76FF-05E5570F4B2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B1E448EC-BA8D-5F4B-A64E-56A9A82D0EAF}" type="slidenum">
              <a:rPr lang="en-US" smtClean="0"/>
              <a:t>‹#›</a:t>
            </a:fld>
            <a:endParaRPr lang="en-US"/>
          </a:p>
        </p:txBody>
      </p:sp>
      <p:sp>
        <p:nvSpPr>
          <p:cNvPr id="7" name="Title Placeholder 6">
            <a:extLst>
              <a:ext uri="{FF2B5EF4-FFF2-40B4-BE49-F238E27FC236}">
                <a16:creationId xmlns:a16="http://schemas.microsoft.com/office/drawing/2014/main" id="{67B82092-B756-8E7A-8093-A9D60BF0F9B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dirty="0"/>
              <a:t>Click to edit Master title style</a:t>
            </a:r>
            <a:endParaRPr lang="en-US" dirty="0"/>
          </a:p>
        </p:txBody>
      </p:sp>
    </p:spTree>
    <p:extLst>
      <p:ext uri="{BB962C8B-B14F-4D97-AF65-F5344CB8AC3E}">
        <p14:creationId xmlns:p14="http://schemas.microsoft.com/office/powerpoint/2010/main" val="877330278"/>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b="1" i="0" kern="1200">
          <a:solidFill>
            <a:schemeClr val="bg1"/>
          </a:solidFill>
          <a:latin typeface="ROBOTO CONDENSED LIGHT" panose="02000000000000000000" pitchFamily="2" charset="0"/>
          <a:ea typeface="ROBOTO CONDENSED LIGHT" panose="02000000000000000000" pitchFamily="2" charset="0"/>
          <a:cs typeface="ROBOTO CONDENSED LIGHT" panose="02000000000000000000" pitchFamily="2"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Roboto" panose="02000000000000000000" pitchFamily="2" charset="0"/>
          <a:ea typeface="Roboto" panose="02000000000000000000" pitchFamily="2" charset="0"/>
          <a:cs typeface="Roboto" panose="02000000000000000000"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Roboto" panose="02000000000000000000" pitchFamily="2" charset="0"/>
          <a:ea typeface="Roboto" panose="02000000000000000000" pitchFamily="2" charset="0"/>
          <a:cs typeface="Roboto" panose="02000000000000000000" pitchFamily="2"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Roboto" panose="02000000000000000000" pitchFamily="2" charset="0"/>
          <a:ea typeface="Roboto" panose="02000000000000000000" pitchFamily="2" charset="0"/>
          <a:cs typeface="Roboto" panose="02000000000000000000" pitchFamily="2"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Roboto" panose="02000000000000000000" pitchFamily="2"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Roboto" panose="02000000000000000000"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229ED03E-B954-82EF-119F-C57CD0FFA6F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6" name="Slide Number Placeholder 5">
            <a:extLst>
              <a:ext uri="{FF2B5EF4-FFF2-40B4-BE49-F238E27FC236}">
                <a16:creationId xmlns:a16="http://schemas.microsoft.com/office/drawing/2014/main" id="{2E4E9018-60E7-EF92-76FF-05E5570F4B2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B1E448EC-BA8D-5F4B-A64E-56A9A82D0EAF}" type="slidenum">
              <a:rPr lang="en-US" smtClean="0"/>
              <a:t>‹#›</a:t>
            </a:fld>
            <a:endParaRPr lang="en-US"/>
          </a:p>
        </p:txBody>
      </p:sp>
      <p:sp>
        <p:nvSpPr>
          <p:cNvPr id="7" name="Title Placeholder 6">
            <a:extLst>
              <a:ext uri="{FF2B5EF4-FFF2-40B4-BE49-F238E27FC236}">
                <a16:creationId xmlns:a16="http://schemas.microsoft.com/office/drawing/2014/main" id="{67B82092-B756-8E7A-8093-A9D60BF0F9B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dirty="0"/>
              <a:t>Click to edit Master title style</a:t>
            </a:r>
            <a:endParaRPr lang="en-US" dirty="0"/>
          </a:p>
        </p:txBody>
      </p:sp>
    </p:spTree>
    <p:extLst>
      <p:ext uri="{BB962C8B-B14F-4D97-AF65-F5344CB8AC3E}">
        <p14:creationId xmlns:p14="http://schemas.microsoft.com/office/powerpoint/2010/main" val="2823387036"/>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4400" b="1" i="0" kern="1200">
          <a:solidFill>
            <a:schemeClr val="bg1"/>
          </a:solidFill>
          <a:latin typeface="ROBOTO CONDENSED LIGHT" panose="02000000000000000000" pitchFamily="2" charset="0"/>
          <a:ea typeface="ROBOTO CONDENSED LIGHT" panose="02000000000000000000" pitchFamily="2" charset="0"/>
          <a:cs typeface="ROBOTO CONDENSED LIGHT" panose="02000000000000000000" pitchFamily="2"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Roboto" panose="02000000000000000000" pitchFamily="2" charset="0"/>
          <a:ea typeface="Roboto" panose="02000000000000000000" pitchFamily="2" charset="0"/>
          <a:cs typeface="Roboto" panose="02000000000000000000"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Roboto" panose="02000000000000000000" pitchFamily="2" charset="0"/>
          <a:ea typeface="Roboto" panose="02000000000000000000" pitchFamily="2" charset="0"/>
          <a:cs typeface="Roboto" panose="02000000000000000000" pitchFamily="2"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Roboto" panose="02000000000000000000" pitchFamily="2" charset="0"/>
          <a:ea typeface="Roboto" panose="02000000000000000000" pitchFamily="2" charset="0"/>
          <a:cs typeface="Roboto" panose="02000000000000000000" pitchFamily="2"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Roboto" panose="02000000000000000000" pitchFamily="2"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Roboto" panose="02000000000000000000"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229ED03E-B954-82EF-119F-C57CD0FFA6F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6" name="Slide Number Placeholder 5">
            <a:extLst>
              <a:ext uri="{FF2B5EF4-FFF2-40B4-BE49-F238E27FC236}">
                <a16:creationId xmlns:a16="http://schemas.microsoft.com/office/drawing/2014/main" id="{2E4E9018-60E7-EF92-76FF-05E5570F4B2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B1E448EC-BA8D-5F4B-A64E-56A9A82D0EAF}" type="slidenum">
              <a:rPr lang="en-US" smtClean="0"/>
              <a:t>‹#›</a:t>
            </a:fld>
            <a:endParaRPr lang="en-US"/>
          </a:p>
        </p:txBody>
      </p:sp>
      <p:sp>
        <p:nvSpPr>
          <p:cNvPr id="7" name="Title Placeholder 6">
            <a:extLst>
              <a:ext uri="{FF2B5EF4-FFF2-40B4-BE49-F238E27FC236}">
                <a16:creationId xmlns:a16="http://schemas.microsoft.com/office/drawing/2014/main" id="{67B82092-B756-8E7A-8093-A9D60BF0F9B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dirty="0"/>
              <a:t>Click to edit Master title style</a:t>
            </a:r>
            <a:endParaRPr lang="en-US" dirty="0"/>
          </a:p>
        </p:txBody>
      </p:sp>
    </p:spTree>
    <p:extLst>
      <p:ext uri="{BB962C8B-B14F-4D97-AF65-F5344CB8AC3E}">
        <p14:creationId xmlns:p14="http://schemas.microsoft.com/office/powerpoint/2010/main" val="2309660355"/>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lnSpc>
          <a:spcPct val="90000"/>
        </a:lnSpc>
        <a:spcBef>
          <a:spcPct val="0"/>
        </a:spcBef>
        <a:buNone/>
        <a:defRPr sz="4400" b="1" i="0" kern="1200">
          <a:solidFill>
            <a:schemeClr val="bg1"/>
          </a:solidFill>
          <a:latin typeface="ROBOTO CONDENSED LIGHT" panose="02000000000000000000" pitchFamily="2" charset="0"/>
          <a:ea typeface="ROBOTO CONDENSED LIGHT" panose="02000000000000000000" pitchFamily="2" charset="0"/>
          <a:cs typeface="ROBOTO CONDENSED LIGHT" panose="02000000000000000000" pitchFamily="2"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Roboto" panose="02000000000000000000" pitchFamily="2" charset="0"/>
          <a:ea typeface="Roboto" panose="02000000000000000000" pitchFamily="2" charset="0"/>
          <a:cs typeface="Roboto" panose="02000000000000000000"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Roboto" panose="02000000000000000000" pitchFamily="2" charset="0"/>
          <a:ea typeface="Roboto" panose="02000000000000000000" pitchFamily="2" charset="0"/>
          <a:cs typeface="Roboto" panose="02000000000000000000" pitchFamily="2"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Roboto" panose="02000000000000000000" pitchFamily="2" charset="0"/>
          <a:ea typeface="Roboto" panose="02000000000000000000" pitchFamily="2" charset="0"/>
          <a:cs typeface="Roboto" panose="02000000000000000000" pitchFamily="2"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Roboto" panose="02000000000000000000" pitchFamily="2" charset="0"/>
          <a:ea typeface="Roboto" panose="02000000000000000000" pitchFamily="2" charset="0"/>
          <a:cs typeface="Roboto" panose="02000000000000000000" pitchFamily="2"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Roboto" panose="02000000000000000000" pitchFamily="2" charset="0"/>
          <a:ea typeface="Roboto" panose="02000000000000000000" pitchFamily="2" charset="0"/>
          <a:cs typeface="Roboto" panose="02000000000000000000"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229ED03E-B954-82EF-119F-C57CD0FFA6F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6" name="Slide Number Placeholder 5">
            <a:extLst>
              <a:ext uri="{FF2B5EF4-FFF2-40B4-BE49-F238E27FC236}">
                <a16:creationId xmlns:a16="http://schemas.microsoft.com/office/drawing/2014/main" id="{2E4E9018-60E7-EF92-76FF-05E5570F4B2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B1E448EC-BA8D-5F4B-A64E-56A9A82D0EAF}" type="slidenum">
              <a:rPr lang="en-US" smtClean="0"/>
              <a:t>‹#›</a:t>
            </a:fld>
            <a:endParaRPr lang="en-US"/>
          </a:p>
        </p:txBody>
      </p:sp>
      <p:sp>
        <p:nvSpPr>
          <p:cNvPr id="7" name="Title Placeholder 6">
            <a:extLst>
              <a:ext uri="{FF2B5EF4-FFF2-40B4-BE49-F238E27FC236}">
                <a16:creationId xmlns:a16="http://schemas.microsoft.com/office/drawing/2014/main" id="{67B82092-B756-8E7A-8093-A9D60BF0F9B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dirty="0"/>
              <a:t>Click to edit Master title style</a:t>
            </a:r>
            <a:endParaRPr lang="en-US" dirty="0"/>
          </a:p>
        </p:txBody>
      </p:sp>
    </p:spTree>
    <p:extLst>
      <p:ext uri="{BB962C8B-B14F-4D97-AF65-F5344CB8AC3E}">
        <p14:creationId xmlns:p14="http://schemas.microsoft.com/office/powerpoint/2010/main" val="2079754009"/>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defTabSz="914400" rtl="0" eaLnBrk="1" latinLnBrk="0" hangingPunct="1">
        <a:lnSpc>
          <a:spcPct val="90000"/>
        </a:lnSpc>
        <a:spcBef>
          <a:spcPct val="0"/>
        </a:spcBef>
        <a:buNone/>
        <a:defRPr sz="4400" b="1" i="0" kern="1200">
          <a:solidFill>
            <a:schemeClr val="tx1"/>
          </a:solidFill>
          <a:latin typeface="ROBOTO CONDENSED LIGHT" panose="02000000000000000000" pitchFamily="2" charset="0"/>
          <a:ea typeface="ROBOTO CONDENSED LIGHT" panose="02000000000000000000" pitchFamily="2" charset="0"/>
          <a:cs typeface="ROBOTO CONDENSED LIGHT" panose="02000000000000000000" pitchFamily="2"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Roboto" panose="02000000000000000000" pitchFamily="2" charset="0"/>
          <a:ea typeface="Roboto" panose="02000000000000000000" pitchFamily="2" charset="0"/>
          <a:cs typeface="Roboto" panose="02000000000000000000"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Roboto" panose="02000000000000000000" pitchFamily="2" charset="0"/>
          <a:ea typeface="Roboto" panose="02000000000000000000" pitchFamily="2" charset="0"/>
          <a:cs typeface="Roboto" panose="02000000000000000000" pitchFamily="2"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Roboto" panose="02000000000000000000" pitchFamily="2" charset="0"/>
          <a:ea typeface="Roboto" panose="02000000000000000000" pitchFamily="2" charset="0"/>
          <a:cs typeface="Roboto" panose="02000000000000000000" pitchFamily="2"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Roboto" panose="02000000000000000000" pitchFamily="2"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Roboto" panose="02000000000000000000"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229ED03E-B954-82EF-119F-C57CD0FFA6F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6" name="Slide Number Placeholder 5">
            <a:extLst>
              <a:ext uri="{FF2B5EF4-FFF2-40B4-BE49-F238E27FC236}">
                <a16:creationId xmlns:a16="http://schemas.microsoft.com/office/drawing/2014/main" id="{2E4E9018-60E7-EF92-76FF-05E5570F4B2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B1E448EC-BA8D-5F4B-A64E-56A9A82D0EAF}" type="slidenum">
              <a:rPr lang="en-US" smtClean="0"/>
              <a:t>‹#›</a:t>
            </a:fld>
            <a:endParaRPr lang="en-US"/>
          </a:p>
        </p:txBody>
      </p:sp>
      <p:sp>
        <p:nvSpPr>
          <p:cNvPr id="7" name="Title Placeholder 6">
            <a:extLst>
              <a:ext uri="{FF2B5EF4-FFF2-40B4-BE49-F238E27FC236}">
                <a16:creationId xmlns:a16="http://schemas.microsoft.com/office/drawing/2014/main" id="{67B82092-B756-8E7A-8093-A9D60BF0F9B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dirty="0"/>
              <a:t>Click to edit Master title style</a:t>
            </a:r>
            <a:endParaRPr lang="en-US" dirty="0"/>
          </a:p>
        </p:txBody>
      </p:sp>
    </p:spTree>
    <p:extLst>
      <p:ext uri="{BB962C8B-B14F-4D97-AF65-F5344CB8AC3E}">
        <p14:creationId xmlns:p14="http://schemas.microsoft.com/office/powerpoint/2010/main" val="464150810"/>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 id="2147483732" r:id="rId12"/>
  </p:sldLayoutIdLst>
  <p:txStyles>
    <p:titleStyle>
      <a:lvl1pPr algn="l" defTabSz="914400" rtl="0" eaLnBrk="1" latinLnBrk="0" hangingPunct="1">
        <a:lnSpc>
          <a:spcPct val="90000"/>
        </a:lnSpc>
        <a:spcBef>
          <a:spcPct val="0"/>
        </a:spcBef>
        <a:buNone/>
        <a:defRPr sz="4400" b="1" i="0" kern="1200">
          <a:solidFill>
            <a:schemeClr val="bg1"/>
          </a:solidFill>
          <a:latin typeface="ROBOTO CONDENSED LIGHT" panose="02000000000000000000" pitchFamily="2" charset="0"/>
          <a:ea typeface="ROBOTO CONDENSED LIGHT" panose="02000000000000000000" pitchFamily="2" charset="0"/>
          <a:cs typeface="ROBOTO CONDENSED LIGHT" panose="02000000000000000000" pitchFamily="2"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Roboto" panose="02000000000000000000" pitchFamily="2" charset="0"/>
          <a:ea typeface="Roboto" panose="02000000000000000000" pitchFamily="2" charset="0"/>
          <a:cs typeface="Roboto" panose="02000000000000000000"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Roboto" panose="02000000000000000000" pitchFamily="2" charset="0"/>
          <a:ea typeface="Roboto" panose="02000000000000000000" pitchFamily="2" charset="0"/>
          <a:cs typeface="Roboto" panose="02000000000000000000" pitchFamily="2"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Roboto" panose="02000000000000000000" pitchFamily="2" charset="0"/>
          <a:ea typeface="Roboto" panose="02000000000000000000" pitchFamily="2" charset="0"/>
          <a:cs typeface="Roboto" panose="02000000000000000000" pitchFamily="2"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Roboto" panose="02000000000000000000" pitchFamily="2"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Roboto" panose="02000000000000000000"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229ED03E-B954-82EF-119F-C57CD0FFA6F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7" name="Title Placeholder 6">
            <a:extLst>
              <a:ext uri="{FF2B5EF4-FFF2-40B4-BE49-F238E27FC236}">
                <a16:creationId xmlns:a16="http://schemas.microsoft.com/office/drawing/2014/main" id="{67B82092-B756-8E7A-8093-A9D60BF0F9B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dirty="0"/>
              <a:t>Click to edit Master title style</a:t>
            </a:r>
            <a:endParaRPr lang="en-US" dirty="0"/>
          </a:p>
        </p:txBody>
      </p:sp>
    </p:spTree>
    <p:extLst>
      <p:ext uri="{BB962C8B-B14F-4D97-AF65-F5344CB8AC3E}">
        <p14:creationId xmlns:p14="http://schemas.microsoft.com/office/powerpoint/2010/main" val="397300442"/>
      </p:ext>
    </p:extLst>
  </p:cSld>
  <p:clrMap bg1="lt1" tx1="dk1" bg2="lt2" tx2="dk2" accent1="accent1" accent2="accent2" accent3="accent3" accent4="accent4" accent5="accent5" accent6="accent6" hlink="hlink" folHlink="folHlink"/>
  <p:sldLayoutIdLst>
    <p:sldLayoutId id="2147483734" r:id="rId1"/>
    <p:sldLayoutId id="2147483735" r:id="rId2"/>
    <p:sldLayoutId id="2147483736" r:id="rId3"/>
    <p:sldLayoutId id="2147483737" r:id="rId4"/>
    <p:sldLayoutId id="2147483738" r:id="rId5"/>
    <p:sldLayoutId id="2147483739" r:id="rId6"/>
    <p:sldLayoutId id="2147483740" r:id="rId7"/>
    <p:sldLayoutId id="2147483741" r:id="rId8"/>
    <p:sldLayoutId id="2147483742" r:id="rId9"/>
    <p:sldLayoutId id="2147483743" r:id="rId10"/>
    <p:sldLayoutId id="2147483744" r:id="rId11"/>
    <p:sldLayoutId id="2147483745" r:id="rId12"/>
  </p:sldLayoutIdLst>
  <p:txStyles>
    <p:titleStyle>
      <a:lvl1pPr algn="l" defTabSz="914400" rtl="0" eaLnBrk="1" latinLnBrk="0" hangingPunct="1">
        <a:lnSpc>
          <a:spcPct val="90000"/>
        </a:lnSpc>
        <a:spcBef>
          <a:spcPct val="0"/>
        </a:spcBef>
        <a:buNone/>
        <a:defRPr sz="4400" b="1" i="0" kern="1200">
          <a:solidFill>
            <a:schemeClr val="bg1"/>
          </a:solidFill>
          <a:latin typeface="ROBOTO CONDENSED LIGHT" panose="02000000000000000000" pitchFamily="2" charset="0"/>
          <a:ea typeface="ROBOTO CONDENSED LIGHT" panose="02000000000000000000" pitchFamily="2" charset="0"/>
          <a:cs typeface="ROBOTO CONDENSED LIGHT" panose="02000000000000000000" pitchFamily="2"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Roboto" panose="02000000000000000000" pitchFamily="2" charset="0"/>
          <a:ea typeface="Roboto" panose="02000000000000000000" pitchFamily="2" charset="0"/>
          <a:cs typeface="Roboto" panose="02000000000000000000"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Roboto" panose="02000000000000000000" pitchFamily="2" charset="0"/>
          <a:ea typeface="Roboto" panose="02000000000000000000" pitchFamily="2" charset="0"/>
          <a:cs typeface="Roboto" panose="02000000000000000000" pitchFamily="2"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Roboto" panose="02000000000000000000" pitchFamily="2" charset="0"/>
          <a:ea typeface="Roboto" panose="02000000000000000000" pitchFamily="2" charset="0"/>
          <a:cs typeface="Roboto" panose="02000000000000000000" pitchFamily="2"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Roboto" panose="02000000000000000000" pitchFamily="2"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Roboto" panose="02000000000000000000"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229ED03E-B954-82EF-119F-C57CD0FFA6F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7" name="Title Placeholder 6">
            <a:extLst>
              <a:ext uri="{FF2B5EF4-FFF2-40B4-BE49-F238E27FC236}">
                <a16:creationId xmlns:a16="http://schemas.microsoft.com/office/drawing/2014/main" id="{67B82092-B756-8E7A-8093-A9D60BF0F9B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dirty="0"/>
              <a:t>Click to edit Master title style</a:t>
            </a:r>
            <a:endParaRPr lang="en-US" dirty="0"/>
          </a:p>
        </p:txBody>
      </p:sp>
    </p:spTree>
    <p:extLst>
      <p:ext uri="{BB962C8B-B14F-4D97-AF65-F5344CB8AC3E}">
        <p14:creationId xmlns:p14="http://schemas.microsoft.com/office/powerpoint/2010/main" val="1974915887"/>
      </p:ext>
    </p:extLst>
  </p:cSld>
  <p:clrMap bg1="lt1" tx1="dk1" bg2="lt2" tx2="dk2" accent1="accent1" accent2="accent2" accent3="accent3" accent4="accent4" accent5="accent5" accent6="accent6" hlink="hlink" folHlink="folHlink"/>
  <p:sldLayoutIdLst>
    <p:sldLayoutId id="2147483747" r:id="rId1"/>
    <p:sldLayoutId id="2147483748" r:id="rId2"/>
    <p:sldLayoutId id="2147483749" r:id="rId3"/>
    <p:sldLayoutId id="2147483750" r:id="rId4"/>
    <p:sldLayoutId id="2147483751" r:id="rId5"/>
    <p:sldLayoutId id="2147483752" r:id="rId6"/>
    <p:sldLayoutId id="2147483753" r:id="rId7"/>
    <p:sldLayoutId id="2147483754" r:id="rId8"/>
    <p:sldLayoutId id="2147483755" r:id="rId9"/>
    <p:sldLayoutId id="2147483756" r:id="rId10"/>
    <p:sldLayoutId id="2147483757" r:id="rId11"/>
    <p:sldLayoutId id="2147483758" r:id="rId12"/>
  </p:sldLayoutIdLst>
  <p:txStyles>
    <p:titleStyle>
      <a:lvl1pPr algn="l" defTabSz="914400" rtl="0" eaLnBrk="1" latinLnBrk="0" hangingPunct="1">
        <a:lnSpc>
          <a:spcPct val="90000"/>
        </a:lnSpc>
        <a:spcBef>
          <a:spcPct val="0"/>
        </a:spcBef>
        <a:buNone/>
        <a:defRPr sz="4400" b="1" i="0" kern="1200">
          <a:solidFill>
            <a:schemeClr val="bg1"/>
          </a:solidFill>
          <a:latin typeface="ROBOTO CONDENSED LIGHT" panose="02000000000000000000" pitchFamily="2" charset="0"/>
          <a:ea typeface="ROBOTO CONDENSED LIGHT" panose="02000000000000000000" pitchFamily="2" charset="0"/>
          <a:cs typeface="ROBOTO CONDENSED LIGHT" panose="02000000000000000000" pitchFamily="2"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Roboto" panose="02000000000000000000" pitchFamily="2" charset="0"/>
          <a:ea typeface="Roboto" panose="02000000000000000000" pitchFamily="2" charset="0"/>
          <a:cs typeface="Roboto" panose="02000000000000000000"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Roboto" panose="02000000000000000000" pitchFamily="2" charset="0"/>
          <a:ea typeface="Roboto" panose="02000000000000000000" pitchFamily="2" charset="0"/>
          <a:cs typeface="Roboto" panose="02000000000000000000" pitchFamily="2"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Roboto" panose="02000000000000000000" pitchFamily="2" charset="0"/>
          <a:ea typeface="Roboto" panose="02000000000000000000" pitchFamily="2" charset="0"/>
          <a:cs typeface="Roboto" panose="02000000000000000000" pitchFamily="2"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Roboto" panose="02000000000000000000" pitchFamily="2"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Roboto" panose="02000000000000000000"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229ED03E-B954-82EF-119F-C57CD0FFA6F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7" name="Title Placeholder 6">
            <a:extLst>
              <a:ext uri="{FF2B5EF4-FFF2-40B4-BE49-F238E27FC236}">
                <a16:creationId xmlns:a16="http://schemas.microsoft.com/office/drawing/2014/main" id="{67B82092-B756-8E7A-8093-A9D60BF0F9B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dirty="0"/>
              <a:t>Click to edit Master title style</a:t>
            </a:r>
            <a:endParaRPr lang="en-US" dirty="0"/>
          </a:p>
        </p:txBody>
      </p:sp>
    </p:spTree>
    <p:extLst>
      <p:ext uri="{BB962C8B-B14F-4D97-AF65-F5344CB8AC3E}">
        <p14:creationId xmlns:p14="http://schemas.microsoft.com/office/powerpoint/2010/main" val="3547402683"/>
      </p:ext>
    </p:extLst>
  </p:cSld>
  <p:clrMap bg1="lt1" tx1="dk1" bg2="lt2" tx2="dk2" accent1="accent1" accent2="accent2" accent3="accent3" accent4="accent4" accent5="accent5" accent6="accent6" hlink="hlink" folHlink="folHlink"/>
  <p:sldLayoutIdLst>
    <p:sldLayoutId id="2147483760" r:id="rId1"/>
    <p:sldLayoutId id="2147483761" r:id="rId2"/>
    <p:sldLayoutId id="2147483762" r:id="rId3"/>
    <p:sldLayoutId id="2147483763" r:id="rId4"/>
    <p:sldLayoutId id="2147483764" r:id="rId5"/>
    <p:sldLayoutId id="2147483765" r:id="rId6"/>
    <p:sldLayoutId id="2147483766" r:id="rId7"/>
    <p:sldLayoutId id="2147483767" r:id="rId8"/>
    <p:sldLayoutId id="2147483768" r:id="rId9"/>
    <p:sldLayoutId id="2147483769" r:id="rId10"/>
    <p:sldLayoutId id="2147483770" r:id="rId11"/>
    <p:sldLayoutId id="2147483771" r:id="rId12"/>
  </p:sldLayoutIdLst>
  <p:txStyles>
    <p:titleStyle>
      <a:lvl1pPr algn="l" defTabSz="914400" rtl="0" eaLnBrk="1" latinLnBrk="0" hangingPunct="1">
        <a:lnSpc>
          <a:spcPct val="90000"/>
        </a:lnSpc>
        <a:spcBef>
          <a:spcPct val="0"/>
        </a:spcBef>
        <a:buNone/>
        <a:defRPr sz="4400" b="1" i="0" kern="1200">
          <a:solidFill>
            <a:schemeClr val="bg1"/>
          </a:solidFill>
          <a:latin typeface="ROBOTO CONDENSED LIGHT" panose="02000000000000000000" pitchFamily="2" charset="0"/>
          <a:ea typeface="ROBOTO CONDENSED LIGHT" panose="02000000000000000000" pitchFamily="2" charset="0"/>
          <a:cs typeface="ROBOTO CONDENSED LIGHT" panose="02000000000000000000" pitchFamily="2"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Roboto" panose="02000000000000000000" pitchFamily="2" charset="0"/>
          <a:ea typeface="Roboto" panose="02000000000000000000" pitchFamily="2" charset="0"/>
          <a:cs typeface="Roboto" panose="02000000000000000000"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Roboto" panose="02000000000000000000" pitchFamily="2" charset="0"/>
          <a:ea typeface="Roboto" panose="02000000000000000000" pitchFamily="2" charset="0"/>
          <a:cs typeface="Roboto" panose="02000000000000000000" pitchFamily="2"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Roboto" panose="02000000000000000000" pitchFamily="2" charset="0"/>
          <a:ea typeface="Roboto" panose="02000000000000000000" pitchFamily="2" charset="0"/>
          <a:cs typeface="Roboto" panose="02000000000000000000" pitchFamily="2"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Roboto" panose="02000000000000000000" pitchFamily="2"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Roboto" panose="02000000000000000000"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229ED03E-B954-82EF-119F-C57CD0FFA6F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7" name="Title Placeholder 6">
            <a:extLst>
              <a:ext uri="{FF2B5EF4-FFF2-40B4-BE49-F238E27FC236}">
                <a16:creationId xmlns:a16="http://schemas.microsoft.com/office/drawing/2014/main" id="{67B82092-B756-8E7A-8093-A9D60BF0F9B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dirty="0"/>
              <a:t>Click to edit Master title style</a:t>
            </a:r>
            <a:endParaRPr lang="en-US" dirty="0"/>
          </a:p>
        </p:txBody>
      </p:sp>
    </p:spTree>
    <p:extLst>
      <p:ext uri="{BB962C8B-B14F-4D97-AF65-F5344CB8AC3E}">
        <p14:creationId xmlns:p14="http://schemas.microsoft.com/office/powerpoint/2010/main" val="393862265"/>
      </p:ext>
    </p:extLst>
  </p:cSld>
  <p:clrMap bg1="lt1" tx1="dk1" bg2="lt2" tx2="dk2" accent1="accent1" accent2="accent2" accent3="accent3" accent4="accent4" accent5="accent5" accent6="accent6" hlink="hlink" folHlink="folHlink"/>
  <p:sldLayoutIdLst>
    <p:sldLayoutId id="2147483773" r:id="rId1"/>
    <p:sldLayoutId id="2147483774" r:id="rId2"/>
    <p:sldLayoutId id="2147483775" r:id="rId3"/>
    <p:sldLayoutId id="2147483776" r:id="rId4"/>
    <p:sldLayoutId id="2147483777" r:id="rId5"/>
    <p:sldLayoutId id="2147483778" r:id="rId6"/>
    <p:sldLayoutId id="2147483779" r:id="rId7"/>
    <p:sldLayoutId id="2147483780" r:id="rId8"/>
    <p:sldLayoutId id="2147483781" r:id="rId9"/>
    <p:sldLayoutId id="2147483782" r:id="rId10"/>
    <p:sldLayoutId id="2147483783" r:id="rId11"/>
    <p:sldLayoutId id="2147483784" r:id="rId12"/>
  </p:sldLayoutIdLst>
  <p:txStyles>
    <p:titleStyle>
      <a:lvl1pPr algn="l" defTabSz="914400" rtl="0" eaLnBrk="1" latinLnBrk="0" hangingPunct="1">
        <a:lnSpc>
          <a:spcPct val="90000"/>
        </a:lnSpc>
        <a:spcBef>
          <a:spcPct val="0"/>
        </a:spcBef>
        <a:buNone/>
        <a:defRPr sz="4400" b="1" i="0" kern="1200">
          <a:solidFill>
            <a:schemeClr val="tx1"/>
          </a:solidFill>
          <a:latin typeface="ROBOTO CONDENSED LIGHT" panose="02000000000000000000" pitchFamily="2" charset="0"/>
          <a:ea typeface="ROBOTO CONDENSED LIGHT" panose="02000000000000000000" pitchFamily="2" charset="0"/>
          <a:cs typeface="ROBOTO CONDENSED LIGHT" panose="02000000000000000000" pitchFamily="2"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Roboto" panose="02000000000000000000" pitchFamily="2" charset="0"/>
          <a:ea typeface="Roboto" panose="02000000000000000000" pitchFamily="2" charset="0"/>
          <a:cs typeface="Roboto" panose="02000000000000000000"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Roboto" panose="02000000000000000000" pitchFamily="2" charset="0"/>
          <a:ea typeface="Roboto" panose="02000000000000000000" pitchFamily="2" charset="0"/>
          <a:cs typeface="Roboto" panose="02000000000000000000" pitchFamily="2"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Roboto" panose="02000000000000000000" pitchFamily="2" charset="0"/>
          <a:ea typeface="Roboto" panose="02000000000000000000" pitchFamily="2" charset="0"/>
          <a:cs typeface="Roboto" panose="02000000000000000000" pitchFamily="2"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Roboto" panose="02000000000000000000" pitchFamily="2"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Roboto" panose="02000000000000000000"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229ED03E-B954-82EF-119F-C57CD0FFA6F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7" name="Title Placeholder 6">
            <a:extLst>
              <a:ext uri="{FF2B5EF4-FFF2-40B4-BE49-F238E27FC236}">
                <a16:creationId xmlns:a16="http://schemas.microsoft.com/office/drawing/2014/main" id="{67B82092-B756-8E7A-8093-A9D60BF0F9B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dirty="0"/>
              <a:t>Click to edit Master title style</a:t>
            </a:r>
            <a:endParaRPr lang="en-US" dirty="0"/>
          </a:p>
        </p:txBody>
      </p:sp>
    </p:spTree>
    <p:extLst>
      <p:ext uri="{BB962C8B-B14F-4D97-AF65-F5344CB8AC3E}">
        <p14:creationId xmlns:p14="http://schemas.microsoft.com/office/powerpoint/2010/main" val="332777761"/>
      </p:ext>
    </p:extLst>
  </p:cSld>
  <p:clrMap bg1="lt1" tx1="dk1" bg2="lt2" tx2="dk2" accent1="accent1" accent2="accent2" accent3="accent3" accent4="accent4" accent5="accent5" accent6="accent6" hlink="hlink" folHlink="folHlink"/>
  <p:sldLayoutIdLst>
    <p:sldLayoutId id="2147483786" r:id="rId1"/>
    <p:sldLayoutId id="2147483787" r:id="rId2"/>
    <p:sldLayoutId id="2147483788" r:id="rId3"/>
    <p:sldLayoutId id="2147483789" r:id="rId4"/>
    <p:sldLayoutId id="2147483790" r:id="rId5"/>
    <p:sldLayoutId id="2147483791" r:id="rId6"/>
    <p:sldLayoutId id="2147483792" r:id="rId7"/>
    <p:sldLayoutId id="2147483793" r:id="rId8"/>
    <p:sldLayoutId id="2147483794" r:id="rId9"/>
    <p:sldLayoutId id="2147483795" r:id="rId10"/>
    <p:sldLayoutId id="2147483796" r:id="rId11"/>
    <p:sldLayoutId id="2147483797" r:id="rId12"/>
  </p:sldLayoutIdLst>
  <p:txStyles>
    <p:titleStyle>
      <a:lvl1pPr algn="l" defTabSz="914400" rtl="0" eaLnBrk="1" latinLnBrk="0" hangingPunct="1">
        <a:lnSpc>
          <a:spcPct val="90000"/>
        </a:lnSpc>
        <a:spcBef>
          <a:spcPct val="0"/>
        </a:spcBef>
        <a:buNone/>
        <a:defRPr sz="4400" b="1" i="0" kern="1200">
          <a:solidFill>
            <a:schemeClr val="bg1"/>
          </a:solidFill>
          <a:latin typeface="ROBOTO CONDENSED LIGHT" panose="02000000000000000000" pitchFamily="2" charset="0"/>
          <a:ea typeface="ROBOTO CONDENSED LIGHT" panose="02000000000000000000" pitchFamily="2" charset="0"/>
          <a:cs typeface="ROBOTO CONDENSED LIGHT" panose="02000000000000000000" pitchFamily="2"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Roboto" panose="02000000000000000000" pitchFamily="2" charset="0"/>
          <a:ea typeface="Roboto" panose="02000000000000000000" pitchFamily="2" charset="0"/>
          <a:cs typeface="Roboto" panose="02000000000000000000"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Roboto" panose="02000000000000000000" pitchFamily="2" charset="0"/>
          <a:ea typeface="Roboto" panose="02000000000000000000" pitchFamily="2" charset="0"/>
          <a:cs typeface="Roboto" panose="02000000000000000000" pitchFamily="2"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Roboto" panose="02000000000000000000" pitchFamily="2" charset="0"/>
          <a:ea typeface="Roboto" panose="02000000000000000000" pitchFamily="2" charset="0"/>
          <a:cs typeface="Roboto" panose="02000000000000000000" pitchFamily="2"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Roboto" panose="02000000000000000000" pitchFamily="2" charset="0"/>
          <a:ea typeface="Roboto" panose="02000000000000000000" pitchFamily="2" charset="0"/>
          <a:cs typeface="Roboto" panose="02000000000000000000" pitchFamily="2"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Roboto" panose="02000000000000000000" pitchFamily="2" charset="0"/>
          <a:ea typeface="Roboto" panose="02000000000000000000" pitchFamily="2" charset="0"/>
          <a:cs typeface="Roboto" panose="02000000000000000000"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5.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png"/><Relationship Id="rId1" Type="http://schemas.openxmlformats.org/officeDocument/2006/relationships/slideLayout" Target="../slideLayouts/slideLayout24.xml"/></Relationships>
</file>

<file path=ppt/slides/_rels/slide6.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png"/><Relationship Id="rId1" Type="http://schemas.openxmlformats.org/officeDocument/2006/relationships/slideLayout" Target="../slideLayouts/slideLayout24.xml"/></Relationships>
</file>

<file path=ppt/slides/_rels/slide7.xml.rels><?xml version="1.0" encoding="UTF-8" standalone="yes"?>
<Relationships xmlns="http://schemas.openxmlformats.org/package/2006/relationships"><Relationship Id="rId8" Type="http://schemas.openxmlformats.org/officeDocument/2006/relationships/image" Target="../media/image17.svg"/><Relationship Id="rId3" Type="http://schemas.openxmlformats.org/officeDocument/2006/relationships/hyperlink" Target="https://www.uhi.ac.uk/en/courses/bsc-hons-aircraft-maintenance-engineering-and-management/" TargetMode="External"/><Relationship Id="rId7" Type="http://schemas.openxmlformats.org/officeDocument/2006/relationships/image" Target="../media/image16.png"/><Relationship Id="rId2" Type="http://schemas.openxmlformats.org/officeDocument/2006/relationships/hyperlink" Target="https://www.uhi.ac.uk/en/business/apprenticeships/ga/" TargetMode="External"/><Relationship Id="rId1" Type="http://schemas.openxmlformats.org/officeDocument/2006/relationships/slideLayout" Target="../slideLayouts/slideLayout24.xml"/><Relationship Id="rId6" Type="http://schemas.openxmlformats.org/officeDocument/2006/relationships/hyperlink" Target="https://www.uhi.ac.uk/en/courses/bsc-hons-applied-software-development/" TargetMode="External"/><Relationship Id="rId5" Type="http://schemas.openxmlformats.org/officeDocument/2006/relationships/hyperlink" Target="https://www.uhi.ac.uk/en/courses/beng-hons-electrical-and-electronic-engineering/" TargetMode="External"/><Relationship Id="rId4" Type="http://schemas.openxmlformats.org/officeDocument/2006/relationships/hyperlink" Target="https://www.uhi.ac.uk/en/courses/beng-hons-mechanical-engineering/"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png"/><Relationship Id="rId1" Type="http://schemas.openxmlformats.org/officeDocument/2006/relationships/slideLayout" Target="../slideLayouts/slideLayout2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06.xml"/></Relationships>
</file>

<file path=ppt/slides/_rels/slide10.xml.rels><?xml version="1.0" encoding="UTF-8" standalone="yes"?>
<Relationships xmlns="http://schemas.openxmlformats.org/package/2006/relationships"><Relationship Id="rId8" Type="http://schemas.openxmlformats.org/officeDocument/2006/relationships/slide" Target="slide17.xml"/><Relationship Id="rId3" Type="http://schemas.openxmlformats.org/officeDocument/2006/relationships/image" Target="../media/image19.png"/><Relationship Id="rId7" Type="http://schemas.openxmlformats.org/officeDocument/2006/relationships/slide" Target="slide11.xml"/><Relationship Id="rId2" Type="http://schemas.openxmlformats.org/officeDocument/2006/relationships/image" Target="../media/image18.png"/><Relationship Id="rId1" Type="http://schemas.openxmlformats.org/officeDocument/2006/relationships/slideLayout" Target="../slideLayouts/slideLayout24.xml"/><Relationship Id="rId6" Type="http://schemas.openxmlformats.org/officeDocument/2006/relationships/image" Target="../media/image22.png"/><Relationship Id="rId11" Type="http://schemas.openxmlformats.org/officeDocument/2006/relationships/slide" Target="slide36.xml"/><Relationship Id="rId5" Type="http://schemas.openxmlformats.org/officeDocument/2006/relationships/image" Target="../media/image21.png"/><Relationship Id="rId10" Type="http://schemas.openxmlformats.org/officeDocument/2006/relationships/slide" Target="slide30.xml"/><Relationship Id="rId4" Type="http://schemas.openxmlformats.org/officeDocument/2006/relationships/image" Target="../media/image20.png"/><Relationship Id="rId9" Type="http://schemas.openxmlformats.org/officeDocument/2006/relationships/slide" Target="slide2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04.xml"/></Relationships>
</file>

<file path=ppt/slides/_rels/slide12.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png"/><Relationship Id="rId1" Type="http://schemas.openxmlformats.org/officeDocument/2006/relationships/slideLayout" Target="../slideLayouts/slideLayout61.xml"/></Relationships>
</file>

<file path=ppt/slides/_rels/slide13.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image" Target="../media/image23.png"/><Relationship Id="rId1" Type="http://schemas.openxmlformats.org/officeDocument/2006/relationships/slideLayout" Target="../slideLayouts/slideLayout61.xml"/></Relationships>
</file>

<file path=ppt/slides/_rels/slide14.xml.rels><?xml version="1.0" encoding="UTF-8" standalone="yes"?>
<Relationships xmlns="http://schemas.openxmlformats.org/package/2006/relationships"><Relationship Id="rId3" Type="http://schemas.openxmlformats.org/officeDocument/2006/relationships/hyperlink" Target="https://spaceplace.nasa.gov/launching-into-space/en/" TargetMode="External"/><Relationship Id="rId2" Type="http://schemas.openxmlformats.org/officeDocument/2006/relationships/hyperlink" Target="https://youtu.be/1yBwWLunlOM" TargetMode="External"/><Relationship Id="rId1" Type="http://schemas.openxmlformats.org/officeDocument/2006/relationships/slideLayout" Target="../slideLayouts/slideLayout61.xml"/><Relationship Id="rId5" Type="http://schemas.openxmlformats.org/officeDocument/2006/relationships/image" Target="../media/image17.svg"/><Relationship Id="rId4" Type="http://schemas.openxmlformats.org/officeDocument/2006/relationships/image" Target="../media/image16.png"/></Relationships>
</file>

<file path=ppt/slides/_rels/slide15.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png"/><Relationship Id="rId1" Type="http://schemas.openxmlformats.org/officeDocument/2006/relationships/slideLayout" Target="../slideLayouts/slideLayout61.xml"/></Relationships>
</file>

<file path=ppt/slides/_rels/slide16.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image" Target="../media/image23.png"/><Relationship Id="rId1" Type="http://schemas.openxmlformats.org/officeDocument/2006/relationships/slideLayout" Target="../slideLayouts/slideLayout6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18.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png"/><Relationship Id="rId1" Type="http://schemas.openxmlformats.org/officeDocument/2006/relationships/slideLayout" Target="../slideLayouts/slideLayout61.xml"/></Relationships>
</file>

<file path=ppt/slides/_rels/slide19.xml.rels><?xml version="1.0" encoding="UTF-8" standalone="yes"?>
<Relationships xmlns="http://schemas.openxmlformats.org/package/2006/relationships"><Relationship Id="rId3" Type="http://schemas.openxmlformats.org/officeDocument/2006/relationships/image" Target="../media/image26.svg"/><Relationship Id="rId2" Type="http://schemas.openxmlformats.org/officeDocument/2006/relationships/image" Target="../media/image25.png"/><Relationship Id="rId1" Type="http://schemas.openxmlformats.org/officeDocument/2006/relationships/slideLayout" Target="../slideLayouts/slideLayout61.xml"/></Relationships>
</file>

<file path=ppt/slides/_rels/slide20.xml.rels><?xml version="1.0" encoding="UTF-8" standalone="yes"?>
<Relationships xmlns="http://schemas.openxmlformats.org/package/2006/relationships"><Relationship Id="rId8" Type="http://schemas.openxmlformats.org/officeDocument/2006/relationships/image" Target="../media/image26.svg"/><Relationship Id="rId3" Type="http://schemas.openxmlformats.org/officeDocument/2006/relationships/hyperlink" Target="https://www.nasa.gov/learning-resources/for-kids-and-students/what-is-a-helicopter-grades-k-4/" TargetMode="External"/><Relationship Id="rId7" Type="http://schemas.openxmlformats.org/officeDocument/2006/relationships/image" Target="../media/image25.png"/><Relationship Id="rId2" Type="http://schemas.openxmlformats.org/officeDocument/2006/relationships/hyperlink" Target="https://www.nasa.gov/stem-content/four-forces-of-flight/" TargetMode="External"/><Relationship Id="rId1" Type="http://schemas.openxmlformats.org/officeDocument/2006/relationships/slideLayout" Target="../slideLayouts/slideLayout61.xml"/><Relationship Id="rId6" Type="http://schemas.openxmlformats.org/officeDocument/2006/relationships/hyperlink" Target="https://www.youtube.com/watch?v=WD37UdwZTJ8" TargetMode="External"/><Relationship Id="rId5" Type="http://schemas.openxmlformats.org/officeDocument/2006/relationships/hyperlink" Target="https://www.nasa.gov/learning-resources/for-kids-and-students/what-is-a-helicopter-2-grades-5-8/" TargetMode="External"/><Relationship Id="rId4" Type="http://schemas.openxmlformats.org/officeDocument/2006/relationships/hyperlink" Target="https://www.sciencebuddies.org/science-fair-projects/engineering-design-process/engineering-design-process-steps"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26.svg"/><Relationship Id="rId2" Type="http://schemas.openxmlformats.org/officeDocument/2006/relationships/image" Target="../media/image25.png"/><Relationship Id="rId1" Type="http://schemas.openxmlformats.org/officeDocument/2006/relationships/slideLayout" Target="../slideLayouts/slideLayout61.xml"/></Relationships>
</file>

<file path=ppt/slides/_rels/slide22.xml.rels><?xml version="1.0" encoding="UTF-8" standalone="yes"?>
<Relationships xmlns="http://schemas.openxmlformats.org/package/2006/relationships"><Relationship Id="rId3" Type="http://schemas.openxmlformats.org/officeDocument/2006/relationships/image" Target="../media/image26.svg"/><Relationship Id="rId2" Type="http://schemas.openxmlformats.org/officeDocument/2006/relationships/image" Target="../media/image25.png"/><Relationship Id="rId1" Type="http://schemas.openxmlformats.org/officeDocument/2006/relationships/slideLayout" Target="../slideLayouts/slideLayout6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24.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png"/><Relationship Id="rId1" Type="http://schemas.openxmlformats.org/officeDocument/2006/relationships/slideLayout" Target="../slideLayouts/slideLayout61.xml"/></Relationships>
</file>

<file path=ppt/slides/_rels/slide25.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png"/><Relationship Id="rId1" Type="http://schemas.openxmlformats.org/officeDocument/2006/relationships/slideLayout" Target="../slideLayouts/slideLayout61.xml"/></Relationships>
</file>

<file path=ppt/slides/_rels/slide26.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png"/><Relationship Id="rId1" Type="http://schemas.openxmlformats.org/officeDocument/2006/relationships/slideLayout" Target="../slideLayouts/slideLayout61.xml"/></Relationships>
</file>

<file path=ppt/slides/_rels/slide27.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png"/><Relationship Id="rId1" Type="http://schemas.openxmlformats.org/officeDocument/2006/relationships/slideLayout" Target="../slideLayouts/slideLayout61.xml"/></Relationships>
</file>

<file path=ppt/slides/_rels/slide28.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png"/><Relationship Id="rId1" Type="http://schemas.openxmlformats.org/officeDocument/2006/relationships/slideLayout" Target="../slideLayouts/slideLayout61.xml"/></Relationships>
</file>

<file path=ppt/slides/_rels/slide29.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png"/><Relationship Id="rId1" Type="http://schemas.openxmlformats.org/officeDocument/2006/relationships/slideLayout" Target="../slideLayouts/slideLayout6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31.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png"/><Relationship Id="rId1" Type="http://schemas.openxmlformats.org/officeDocument/2006/relationships/slideLayout" Target="../slideLayouts/slideLayout61.xml"/></Relationships>
</file>

<file path=ppt/slides/_rels/slide32.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png"/><Relationship Id="rId1" Type="http://schemas.openxmlformats.org/officeDocument/2006/relationships/slideLayout" Target="../slideLayouts/slideLayout61.xml"/></Relationships>
</file>

<file path=ppt/slides/_rels/slide33.xml.rels><?xml version="1.0" encoding="UTF-8" standalone="yes"?>
<Relationships xmlns="http://schemas.openxmlformats.org/package/2006/relationships"><Relationship Id="rId3" Type="http://schemas.openxmlformats.org/officeDocument/2006/relationships/hyperlink" Target="https://www.sciencebuddies.org/science-fair-projects/engineering-design-process/engineering-design-process-steps" TargetMode="External"/><Relationship Id="rId2" Type="http://schemas.openxmlformats.org/officeDocument/2006/relationships/hyperlink" Target="https://www.nasa.gov/stem-content/four-forces-of-flight/" TargetMode="External"/><Relationship Id="rId1" Type="http://schemas.openxmlformats.org/officeDocument/2006/relationships/slideLayout" Target="../slideLayouts/slideLayout61.xml"/><Relationship Id="rId6" Type="http://schemas.openxmlformats.org/officeDocument/2006/relationships/image" Target="../media/image17.svg"/><Relationship Id="rId5" Type="http://schemas.openxmlformats.org/officeDocument/2006/relationships/image" Target="../media/image16.png"/><Relationship Id="rId4" Type="http://schemas.openxmlformats.org/officeDocument/2006/relationships/hyperlink" Target="https://www.bbc.co.uk/teach/class-clips-video/articles/z626hbk" TargetMode="External"/></Relationships>
</file>

<file path=ppt/slides/_rels/slide34.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png"/><Relationship Id="rId1" Type="http://schemas.openxmlformats.org/officeDocument/2006/relationships/slideLayout" Target="../slideLayouts/slideLayout61.xml"/></Relationships>
</file>

<file path=ppt/slides/_rels/slide35.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png"/><Relationship Id="rId1" Type="http://schemas.openxmlformats.org/officeDocument/2006/relationships/slideLayout" Target="../slideLayouts/slideLayout6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37.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png"/><Relationship Id="rId1" Type="http://schemas.openxmlformats.org/officeDocument/2006/relationships/slideLayout" Target="../slideLayouts/slideLayout61.xml"/></Relationships>
</file>

<file path=ppt/slides/_rels/slide38.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png"/><Relationship Id="rId1" Type="http://schemas.openxmlformats.org/officeDocument/2006/relationships/slideLayout" Target="../slideLayouts/slideLayout61.xml"/></Relationships>
</file>

<file path=ppt/slides/_rels/slide3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hyperlink" Target="https://kids.kiddle.co/Lunar_lander" TargetMode="External"/><Relationship Id="rId1" Type="http://schemas.openxmlformats.org/officeDocument/2006/relationships/slideLayout" Target="../slideLayouts/slideLayout61.xml"/><Relationship Id="rId4" Type="http://schemas.openxmlformats.org/officeDocument/2006/relationships/image" Target="../media/image17.svg"/></Relationships>
</file>

<file path=ppt/slides/_rels/slide4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xml"/><Relationship Id="rId1" Type="http://schemas.openxmlformats.org/officeDocument/2006/relationships/slideLayout" Target="../slideLayouts/slideLayout61.xml"/><Relationship Id="rId4" Type="http://schemas.openxmlformats.org/officeDocument/2006/relationships/image" Target="../media/image17.svg"/></Relationships>
</file>

<file path=ppt/slides/_rels/slide41.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png"/><Relationship Id="rId1" Type="http://schemas.openxmlformats.org/officeDocument/2006/relationships/slideLayout" Target="../slideLayouts/slideLayout6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373C46-D585-54E3-38C2-E2621E71139D}"/>
              </a:ext>
            </a:extLst>
          </p:cNvPr>
          <p:cNvSpPr>
            <a:spLocks noGrp="1"/>
          </p:cNvSpPr>
          <p:nvPr>
            <p:ph type="ctrTitle"/>
          </p:nvPr>
        </p:nvSpPr>
        <p:spPr/>
        <p:txBody>
          <a:bodyPr/>
          <a:lstStyle/>
          <a:p>
            <a:r>
              <a:rPr lang="en-GB" dirty="0"/>
              <a:t>Explore Cool Careers in Moray</a:t>
            </a:r>
          </a:p>
        </p:txBody>
      </p:sp>
      <p:sp>
        <p:nvSpPr>
          <p:cNvPr id="3" name="Subtitle 2">
            <a:extLst>
              <a:ext uri="{FF2B5EF4-FFF2-40B4-BE49-F238E27FC236}">
                <a16:creationId xmlns:a16="http://schemas.microsoft.com/office/drawing/2014/main" id="{B4A0A978-DC14-E4F1-F1CD-F48EC011DEFD}"/>
              </a:ext>
            </a:extLst>
          </p:cNvPr>
          <p:cNvSpPr>
            <a:spLocks noGrp="1"/>
          </p:cNvSpPr>
          <p:nvPr>
            <p:ph type="subTitle" idx="1"/>
          </p:nvPr>
        </p:nvSpPr>
        <p:spPr/>
        <p:txBody>
          <a:bodyPr/>
          <a:lstStyle/>
          <a:p>
            <a:r>
              <a:rPr lang="en-GB" dirty="0"/>
              <a:t>STEM Resource Pack</a:t>
            </a:r>
          </a:p>
        </p:txBody>
      </p:sp>
    </p:spTree>
    <p:extLst>
      <p:ext uri="{BB962C8B-B14F-4D97-AF65-F5344CB8AC3E}">
        <p14:creationId xmlns:p14="http://schemas.microsoft.com/office/powerpoint/2010/main" val="22491167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BEA822-7747-7AAC-F8FE-C68ADB720F36}"/>
              </a:ext>
            </a:extLst>
          </p:cNvPr>
          <p:cNvSpPr>
            <a:spLocks noGrp="1"/>
          </p:cNvSpPr>
          <p:nvPr>
            <p:ph type="title"/>
          </p:nvPr>
        </p:nvSpPr>
        <p:spPr/>
        <p:txBody>
          <a:bodyPr>
            <a:normAutofit fontScale="90000"/>
          </a:bodyPr>
          <a:lstStyle/>
          <a:p>
            <a:pPr>
              <a:lnSpc>
                <a:spcPct val="107000"/>
              </a:lnSpc>
              <a:spcAft>
                <a:spcPts val="800"/>
              </a:spcAft>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Explore Cool Careers in Moray is an engaging and comprehensive STEM resource pack designed for young learners aged 3-12. This pack features activities that highlight the growth sectors within your locality, showcasing the diverse career opportunities available. Each activity not only promotes curiosity and hands-on learning but also outlines educational pathways and essential subjects for these high-demand roles.</a:t>
            </a:r>
            <a:br>
              <a:rPr lang="en-GB" sz="1800" kern="100" dirty="0">
                <a:effectLst/>
                <a:latin typeface="Aptos" panose="020B0004020202020204" pitchFamily="34" charset="0"/>
                <a:ea typeface="Aptos" panose="020B0004020202020204" pitchFamily="34" charset="0"/>
                <a:cs typeface="Times New Roman" panose="02020603050405020304" pitchFamily="18" charset="0"/>
              </a:rPr>
            </a:br>
            <a:br>
              <a:rPr lang="en-GB" sz="1800" kern="100" dirty="0">
                <a:effectLst/>
                <a:latin typeface="Aptos" panose="020B0004020202020204" pitchFamily="34" charset="0"/>
                <a:ea typeface="Aptos" panose="020B0004020202020204" pitchFamily="34" charset="0"/>
                <a:cs typeface="Times New Roman" panose="02020603050405020304" pitchFamily="18" charset="0"/>
              </a:rPr>
            </a:br>
            <a:r>
              <a:rPr lang="en-GB" sz="1800" kern="100" dirty="0">
                <a:effectLst/>
                <a:latin typeface="Aptos" panose="020B0004020202020204" pitchFamily="34" charset="0"/>
                <a:ea typeface="Aptos" panose="020B0004020202020204" pitchFamily="34" charset="0"/>
                <a:cs typeface="Times New Roman" panose="02020603050405020304" pitchFamily="18" charset="0"/>
              </a:rPr>
              <a:t>Each activity is described in a step-by-step format to allow you, the teacher, to understand how to complete the activity for success. It is expected that you will adapt these guides based on your own knowledge of learners in your classroom – some may be able to follow the guide as is, others may benefit from your demonstration.</a:t>
            </a:r>
            <a:br>
              <a:rPr lang="en-GB" sz="1800" kern="100" dirty="0">
                <a:effectLst/>
                <a:latin typeface="Aptos" panose="020B0004020202020204" pitchFamily="34" charset="0"/>
                <a:ea typeface="Aptos" panose="020B0004020202020204" pitchFamily="34" charset="0"/>
                <a:cs typeface="Times New Roman" panose="02020603050405020304" pitchFamily="18" charset="0"/>
              </a:rPr>
            </a:br>
            <a:br>
              <a:rPr lang="en-GB" sz="1800" kern="100" dirty="0">
                <a:effectLst/>
                <a:latin typeface="Aptos" panose="020B0004020202020204" pitchFamily="34" charset="0"/>
                <a:ea typeface="Aptos" panose="020B0004020202020204" pitchFamily="34" charset="0"/>
                <a:cs typeface="Times New Roman" panose="02020603050405020304" pitchFamily="18" charset="0"/>
              </a:rPr>
            </a:br>
            <a:r>
              <a:rPr lang="en-GB" sz="1800" kern="100" dirty="0">
                <a:effectLst/>
                <a:latin typeface="Aptos" panose="020B0004020202020204" pitchFamily="34" charset="0"/>
                <a:ea typeface="Aptos" panose="020B0004020202020204" pitchFamily="34" charset="0"/>
                <a:cs typeface="Times New Roman" panose="02020603050405020304" pitchFamily="18" charset="0"/>
              </a:rPr>
              <a:t>Lesson plans are designed to be easy to follow, containing all necessary background information on the relevant growth sector and careers associated with the sector and activity included. We have left space for you to design the lesson to suit the needs of your learners and your classroom environment. Where appropriate we have included worksheets and </a:t>
            </a:r>
            <a:r>
              <a:rPr lang="en-GB" sz="1800" kern="100" dirty="0" err="1">
                <a:effectLst/>
                <a:latin typeface="Aptos" panose="020B0004020202020204" pitchFamily="34" charset="0"/>
                <a:ea typeface="Aptos" panose="020B0004020202020204" pitchFamily="34" charset="0"/>
                <a:cs typeface="Times New Roman" panose="02020603050405020304" pitchFamily="18" charset="0"/>
              </a:rPr>
              <a:t>powerpoint</a:t>
            </a:r>
            <a:r>
              <a:rPr lang="en-GB" sz="1800" kern="100" dirty="0">
                <a:effectLst/>
                <a:latin typeface="Aptos" panose="020B0004020202020204" pitchFamily="34" charset="0"/>
                <a:ea typeface="Aptos" panose="020B0004020202020204" pitchFamily="34" charset="0"/>
                <a:cs typeface="Times New Roman" panose="02020603050405020304" pitchFamily="18" charset="0"/>
              </a:rPr>
              <a:t> presentations to help enable your lesson delivery.</a:t>
            </a:r>
            <a:endParaRPr lang="en-GB" dirty="0"/>
          </a:p>
        </p:txBody>
      </p:sp>
      <p:sp>
        <p:nvSpPr>
          <p:cNvPr id="3" name="Text Placeholder 2">
            <a:extLst>
              <a:ext uri="{FF2B5EF4-FFF2-40B4-BE49-F238E27FC236}">
                <a16:creationId xmlns:a16="http://schemas.microsoft.com/office/drawing/2014/main" id="{DF97697E-EBF6-CE9F-3AC4-BFE302165728}"/>
              </a:ext>
            </a:extLst>
          </p:cNvPr>
          <p:cNvSpPr>
            <a:spLocks noGrp="1"/>
          </p:cNvSpPr>
          <p:nvPr>
            <p:ph type="body" idx="1"/>
          </p:nvPr>
        </p:nvSpPr>
        <p:spPr/>
        <p:txBody>
          <a:bodyPr/>
          <a:lstStyle/>
          <a:p>
            <a:endParaRPr lang="en-GB"/>
          </a:p>
        </p:txBody>
      </p:sp>
    </p:spTree>
    <p:extLst>
      <p:ext uri="{BB962C8B-B14F-4D97-AF65-F5344CB8AC3E}">
        <p14:creationId xmlns:p14="http://schemas.microsoft.com/office/powerpoint/2010/main" val="18913058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0A3A71-E0D8-D38E-E2FE-26F714753160}"/>
              </a:ext>
            </a:extLst>
          </p:cNvPr>
          <p:cNvSpPr>
            <a:spLocks noGrp="1"/>
          </p:cNvSpPr>
          <p:nvPr>
            <p:ph type="title"/>
          </p:nvPr>
        </p:nvSpPr>
        <p:spPr/>
        <p:txBody>
          <a:bodyPr/>
          <a:lstStyle/>
          <a:p>
            <a:r>
              <a:rPr lang="en-GB" dirty="0">
                <a:solidFill>
                  <a:schemeClr val="tx1"/>
                </a:solidFill>
              </a:rPr>
              <a:t>Growth Sectors in Moray</a:t>
            </a:r>
          </a:p>
        </p:txBody>
      </p:sp>
      <p:sp>
        <p:nvSpPr>
          <p:cNvPr id="3" name="Content Placeholder 2">
            <a:extLst>
              <a:ext uri="{FF2B5EF4-FFF2-40B4-BE49-F238E27FC236}">
                <a16:creationId xmlns:a16="http://schemas.microsoft.com/office/drawing/2014/main" id="{D0415B14-81B0-C952-D019-CC7BFAC1FEBB}"/>
              </a:ext>
            </a:extLst>
          </p:cNvPr>
          <p:cNvSpPr>
            <a:spLocks noGrp="1"/>
          </p:cNvSpPr>
          <p:nvPr>
            <p:ph idx="1"/>
          </p:nvPr>
        </p:nvSpPr>
        <p:spPr/>
        <p:txBody>
          <a:bodyPr>
            <a:normAutofit/>
          </a:bodyPr>
          <a:lstStyle/>
          <a:p>
            <a:pPr marL="0" indent="0">
              <a:buNone/>
            </a:pPr>
            <a:r>
              <a:rPr lang="en-GB" sz="1900" dirty="0">
                <a:latin typeface="+mn-lt"/>
              </a:rPr>
              <a:t>Moray is home to several key growth sectors that drive the local economy and provide exciting career opportunities for young people. These include </a:t>
            </a:r>
            <a:r>
              <a:rPr lang="en-GB" sz="1900" b="1" dirty="0">
                <a:latin typeface="+mn-lt"/>
              </a:rPr>
              <a:t>Aerospace, Creative Industries, Engineering and Construction, Manufacturing, and Renewable Energy and Health and Life Sciences</a:t>
            </a:r>
            <a:br>
              <a:rPr lang="en-GB" sz="1900" dirty="0">
                <a:latin typeface="+mn-lt"/>
              </a:rPr>
            </a:br>
            <a:endParaRPr lang="en-GB" sz="1900" dirty="0">
              <a:latin typeface="+mn-lt"/>
            </a:endParaRPr>
          </a:p>
          <a:p>
            <a:pPr marL="0" indent="0">
              <a:buNone/>
            </a:pPr>
            <a:r>
              <a:rPr lang="en-GB" sz="1900" dirty="0">
                <a:latin typeface="+mn-lt"/>
              </a:rPr>
              <a:t>These industries are vital because they create </a:t>
            </a:r>
            <a:r>
              <a:rPr lang="en-GB" sz="1900" b="1" dirty="0">
                <a:latin typeface="+mn-lt"/>
              </a:rPr>
              <a:t>high-value jobs</a:t>
            </a:r>
            <a:r>
              <a:rPr lang="en-GB" sz="1900" dirty="0">
                <a:latin typeface="+mn-lt"/>
              </a:rPr>
              <a:t>, boost productivity, and help Moray remain a thriving and competitive region. By encouraging young people to pursue careers in these sectors, we can </a:t>
            </a:r>
            <a:r>
              <a:rPr lang="en-GB" sz="1900" b="1" dirty="0">
                <a:latin typeface="+mn-lt"/>
              </a:rPr>
              <a:t>reduce brain drain, </a:t>
            </a:r>
            <a:r>
              <a:rPr lang="en-GB" sz="1900" dirty="0">
                <a:latin typeface="+mn-lt"/>
              </a:rPr>
              <a:t>keeping talent local rather than losing skilled workers to other areas. This, in turn, strengthens the community, supports businesses, and ensures long-term economic growth.</a:t>
            </a:r>
            <a:br>
              <a:rPr lang="en-GB" sz="1900" dirty="0">
                <a:latin typeface="+mn-lt"/>
              </a:rPr>
            </a:br>
            <a:endParaRPr lang="en-GB" sz="1900" dirty="0">
              <a:latin typeface="+mn-lt"/>
            </a:endParaRPr>
          </a:p>
          <a:p>
            <a:pPr marL="0" indent="0">
              <a:buNone/>
            </a:pPr>
            <a:r>
              <a:rPr lang="en-GB" sz="1900" dirty="0">
                <a:latin typeface="+mn-lt"/>
              </a:rPr>
              <a:t>By inspiring pupils to see the potential in these industries, we can help them build a successful future right here in Moray while contributing to the region’s prosperity.</a:t>
            </a:r>
          </a:p>
          <a:p>
            <a:pPr marL="0" indent="0">
              <a:buNone/>
            </a:pPr>
            <a:endParaRPr lang="en-GB" dirty="0"/>
          </a:p>
        </p:txBody>
      </p:sp>
    </p:spTree>
    <p:extLst>
      <p:ext uri="{BB962C8B-B14F-4D97-AF65-F5344CB8AC3E}">
        <p14:creationId xmlns:p14="http://schemas.microsoft.com/office/powerpoint/2010/main" val="10341234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C4FEC3-0715-EA43-C724-3A93AD8363AE}"/>
              </a:ext>
            </a:extLst>
          </p:cNvPr>
          <p:cNvSpPr>
            <a:spLocks noGrp="1"/>
          </p:cNvSpPr>
          <p:nvPr>
            <p:ph type="title"/>
          </p:nvPr>
        </p:nvSpPr>
        <p:spPr/>
        <p:txBody>
          <a:bodyPr/>
          <a:lstStyle/>
          <a:p>
            <a:r>
              <a:rPr lang="en-GB" dirty="0"/>
              <a:t>Aerospace</a:t>
            </a:r>
          </a:p>
        </p:txBody>
      </p:sp>
      <p:sp>
        <p:nvSpPr>
          <p:cNvPr id="3" name="Text Placeholder 2">
            <a:extLst>
              <a:ext uri="{FF2B5EF4-FFF2-40B4-BE49-F238E27FC236}">
                <a16:creationId xmlns:a16="http://schemas.microsoft.com/office/drawing/2014/main" id="{65D50CF7-7147-CD17-DE42-912ABC2C6CE6}"/>
              </a:ext>
            </a:extLst>
          </p:cNvPr>
          <p:cNvSpPr>
            <a:spLocks noGrp="1"/>
          </p:cNvSpPr>
          <p:nvPr>
            <p:ph type="body" idx="1"/>
          </p:nvPr>
        </p:nvSpPr>
        <p:spPr/>
        <p:txBody>
          <a:bodyPr/>
          <a:lstStyle/>
          <a:p>
            <a:r>
              <a:rPr lang="en-GB" dirty="0"/>
              <a:t>About the sector and Moray</a:t>
            </a:r>
          </a:p>
        </p:txBody>
      </p:sp>
    </p:spTree>
    <p:extLst>
      <p:ext uri="{BB962C8B-B14F-4D97-AF65-F5344CB8AC3E}">
        <p14:creationId xmlns:p14="http://schemas.microsoft.com/office/powerpoint/2010/main" val="27312365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0CAE33-5F51-6CB1-1E16-3804BC14AD5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257D10D-DBFF-69B8-5778-6052DB2F55C7}"/>
              </a:ext>
            </a:extLst>
          </p:cNvPr>
          <p:cNvSpPr>
            <a:spLocks noGrp="1"/>
          </p:cNvSpPr>
          <p:nvPr>
            <p:ph type="title"/>
          </p:nvPr>
        </p:nvSpPr>
        <p:spPr/>
        <p:txBody>
          <a:bodyPr/>
          <a:lstStyle/>
          <a:p>
            <a:r>
              <a:rPr lang="en-GB" dirty="0">
                <a:solidFill>
                  <a:schemeClr val="tx1"/>
                </a:solidFill>
              </a:rPr>
              <a:t>Background: Aerospace in Moray</a:t>
            </a:r>
          </a:p>
        </p:txBody>
      </p:sp>
      <p:sp>
        <p:nvSpPr>
          <p:cNvPr id="3" name="Content Placeholder 2">
            <a:extLst>
              <a:ext uri="{FF2B5EF4-FFF2-40B4-BE49-F238E27FC236}">
                <a16:creationId xmlns:a16="http://schemas.microsoft.com/office/drawing/2014/main" id="{344EC66D-6487-0C11-D561-F8AF0970B4A3}"/>
              </a:ext>
            </a:extLst>
          </p:cNvPr>
          <p:cNvSpPr>
            <a:spLocks noGrp="1"/>
          </p:cNvSpPr>
          <p:nvPr>
            <p:ph idx="1"/>
          </p:nvPr>
        </p:nvSpPr>
        <p:spPr/>
        <p:txBody>
          <a:bodyPr>
            <a:norm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1600" b="0" i="0" u="none" strike="noStrike" kern="100" cap="none" spc="0" normalizeH="0" baseline="0" noProof="0" dirty="0">
                <a:ln>
                  <a:noFill/>
                </a:ln>
                <a:solidFill>
                  <a:srgbClr val="000000"/>
                </a:solidFill>
                <a:effectLst/>
                <a:uLnTx/>
                <a:uFillTx/>
                <a:latin typeface="Aptos" panose="020B0004020202020204" pitchFamily="34" charset="0"/>
                <a:ea typeface="Aptos" panose="020B0004020202020204" pitchFamily="34" charset="0"/>
                <a:cs typeface="Times New Roman" panose="02020603050405020304" pitchFamily="18" charset="0"/>
              </a:rPr>
              <a:t>The aerospace sector, as it develops in Moray, encompasses a wide spectrum of activities, from traditional aviation engineering to the cutting-edge realm of space exploration. It's not simply about building planes or rockets; it's about creating an ecosystem of innovation and technological advancement.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GB" sz="1600" b="0" i="0" u="none" strike="noStrike" kern="100" cap="none" spc="0" normalizeH="0" baseline="0" noProof="0" dirty="0">
              <a:ln>
                <a:noFill/>
              </a:ln>
              <a:solidFill>
                <a:srgbClr val="000000"/>
              </a:solidFill>
              <a:effectLst/>
              <a:uLnTx/>
              <a:uFillTx/>
              <a:latin typeface="Aptos" panose="020B0004020202020204" pitchFamily="34" charset="0"/>
              <a:ea typeface="Aptos" panose="020B0004020202020204" pitchFamily="34" charset="0"/>
              <a:cs typeface="Times New Roman" panose="02020603050405020304" pitchFamily="18" charset="0"/>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1600" b="0" i="0" u="none" strike="noStrike" kern="100" cap="none" spc="0" normalizeH="0" baseline="0" noProof="0" dirty="0">
                <a:ln>
                  <a:noFill/>
                </a:ln>
                <a:solidFill>
                  <a:srgbClr val="000000"/>
                </a:solidFill>
                <a:effectLst/>
                <a:uLnTx/>
                <a:uFillTx/>
                <a:latin typeface="Aptos" panose="020B0004020202020204" pitchFamily="34" charset="0"/>
                <a:ea typeface="Aptos" panose="020B0004020202020204" pitchFamily="34" charset="0"/>
                <a:cs typeface="Times New Roman" panose="02020603050405020304" pitchFamily="18" charset="0"/>
              </a:rPr>
              <a:t>The aviation component, deeply rooted in RAF Lossiemouth, demands a workforce proficient in aircraft maintenance, avionics, and logistical support. These are not merely technical roles; they require a deep understanding of complex systems and a commitment to precision and safety. The space industry, meanwhile, exemplified by companies like </a:t>
            </a:r>
            <a:r>
              <a:rPr kumimoji="0" lang="en-GB" sz="1600" b="0" i="0" u="none" strike="noStrike" kern="100" cap="none" spc="0" normalizeH="0" baseline="0" noProof="0" dirty="0" err="1">
                <a:ln>
                  <a:noFill/>
                </a:ln>
                <a:solidFill>
                  <a:srgbClr val="000000"/>
                </a:solidFill>
                <a:effectLst/>
                <a:uLnTx/>
                <a:uFillTx/>
                <a:latin typeface="Aptos" panose="020B0004020202020204" pitchFamily="34" charset="0"/>
                <a:ea typeface="Aptos" panose="020B0004020202020204" pitchFamily="34" charset="0"/>
                <a:cs typeface="Times New Roman" panose="02020603050405020304" pitchFamily="18" charset="0"/>
              </a:rPr>
              <a:t>Orbex</a:t>
            </a:r>
            <a:r>
              <a:rPr kumimoji="0" lang="en-GB" sz="1600" b="0" i="0" u="none" strike="noStrike" kern="100" cap="none" spc="0" normalizeH="0" baseline="0" noProof="0" dirty="0">
                <a:ln>
                  <a:noFill/>
                </a:ln>
                <a:solidFill>
                  <a:srgbClr val="000000"/>
                </a:solidFill>
                <a:effectLst/>
                <a:uLnTx/>
                <a:uFillTx/>
                <a:latin typeface="Aptos" panose="020B0004020202020204" pitchFamily="34" charset="0"/>
                <a:ea typeface="Aptos" panose="020B0004020202020204" pitchFamily="34" charset="0"/>
                <a:cs typeface="Times New Roman" panose="02020603050405020304" pitchFamily="18" charset="0"/>
              </a:rPr>
              <a:t> in Forres, is pushing the boundaries of what’s possible. </a:t>
            </a:r>
            <a:r>
              <a:rPr kumimoji="0" lang="en-GB" sz="1600" b="0" i="0" u="none" strike="noStrike" kern="100" cap="none" spc="0" normalizeH="0" baseline="0" noProof="0" dirty="0" err="1">
                <a:ln>
                  <a:noFill/>
                </a:ln>
                <a:solidFill>
                  <a:srgbClr val="000000"/>
                </a:solidFill>
                <a:effectLst/>
                <a:uLnTx/>
                <a:uFillTx/>
                <a:latin typeface="Aptos" panose="020B0004020202020204" pitchFamily="34" charset="0"/>
                <a:ea typeface="Aptos" panose="020B0004020202020204" pitchFamily="34" charset="0"/>
                <a:cs typeface="Times New Roman" panose="02020603050405020304" pitchFamily="18" charset="0"/>
              </a:rPr>
              <a:t>Orbex’s</a:t>
            </a:r>
            <a:r>
              <a:rPr kumimoji="0" lang="en-GB" sz="1600" b="0" i="0" u="none" strike="noStrike" kern="100" cap="none" spc="0" normalizeH="0" baseline="0" noProof="0" dirty="0">
                <a:ln>
                  <a:noFill/>
                </a:ln>
                <a:solidFill>
                  <a:srgbClr val="000000"/>
                </a:solidFill>
                <a:effectLst/>
                <a:uLnTx/>
                <a:uFillTx/>
                <a:latin typeface="Aptos" panose="020B0004020202020204" pitchFamily="34" charset="0"/>
                <a:ea typeface="Aptos" panose="020B0004020202020204" pitchFamily="34" charset="0"/>
                <a:cs typeface="Times New Roman" panose="02020603050405020304" pitchFamily="18" charset="0"/>
              </a:rPr>
              <a:t> development of orbital launch vehicles positions Moray as a key player in the UK’s space ambitions. This sector demands engineers and scientists skilled in rocket design, spacecraft systems, and launch operations.</a:t>
            </a:r>
          </a:p>
        </p:txBody>
      </p:sp>
      <p:pic>
        <p:nvPicPr>
          <p:cNvPr id="7" name="Graphic 6" descr="Rocket with solid fill">
            <a:extLst>
              <a:ext uri="{FF2B5EF4-FFF2-40B4-BE49-F238E27FC236}">
                <a16:creationId xmlns:a16="http://schemas.microsoft.com/office/drawing/2014/main" id="{39AEBFDD-8CFE-6AF8-B9D1-EEA18B8228E3}"/>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0134600" y="570706"/>
            <a:ext cx="914400" cy="914400"/>
          </a:xfrm>
          <a:prstGeom prst="rect">
            <a:avLst/>
          </a:prstGeom>
        </p:spPr>
      </p:pic>
    </p:spTree>
    <p:extLst>
      <p:ext uri="{BB962C8B-B14F-4D97-AF65-F5344CB8AC3E}">
        <p14:creationId xmlns:p14="http://schemas.microsoft.com/office/powerpoint/2010/main" val="41537216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FAD892-8E66-996A-359C-5C90A636EB9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09FE096-DC9B-931A-2724-430073B19C01}"/>
              </a:ext>
            </a:extLst>
          </p:cNvPr>
          <p:cNvSpPr>
            <a:spLocks noGrp="1"/>
          </p:cNvSpPr>
          <p:nvPr>
            <p:ph type="title"/>
          </p:nvPr>
        </p:nvSpPr>
        <p:spPr/>
        <p:txBody>
          <a:bodyPr>
            <a:normAutofit/>
          </a:bodyPr>
          <a:lstStyle/>
          <a:p>
            <a:r>
              <a:rPr lang="en-GB" sz="2800" kern="100" dirty="0">
                <a:solidFill>
                  <a:schemeClr val="tx1"/>
                </a:solidFill>
                <a:effectLst/>
                <a:latin typeface="Roboto Condensed Light" panose="02000000000000000000" pitchFamily="2" charset="0"/>
                <a:ea typeface="Roboto Condensed Light" panose="02000000000000000000" pitchFamily="2" charset="0"/>
                <a:cs typeface="Roboto Condensed Light" panose="02000000000000000000" pitchFamily="2" charset="0"/>
              </a:rPr>
              <a:t>Roles in the </a:t>
            </a:r>
            <a:r>
              <a:rPr lang="en-GB" sz="2800" kern="100" dirty="0">
                <a:solidFill>
                  <a:schemeClr val="tx1"/>
                </a:solidFill>
                <a:latin typeface="Roboto Condensed Light" panose="02000000000000000000" pitchFamily="2" charset="0"/>
                <a:ea typeface="Roboto Condensed Light" panose="02000000000000000000" pitchFamily="2" charset="0"/>
                <a:cs typeface="Roboto Condensed Light" panose="02000000000000000000" pitchFamily="2" charset="0"/>
              </a:rPr>
              <a:t>aerospace</a:t>
            </a:r>
            <a:r>
              <a:rPr lang="en-GB" sz="2800" kern="100" dirty="0">
                <a:solidFill>
                  <a:schemeClr val="tx1"/>
                </a:solidFill>
                <a:effectLst/>
                <a:latin typeface="Roboto Condensed Light" panose="02000000000000000000" pitchFamily="2" charset="0"/>
                <a:ea typeface="Roboto Condensed Light" panose="02000000000000000000" pitchFamily="2" charset="0"/>
                <a:cs typeface="Roboto Condensed Light" panose="02000000000000000000" pitchFamily="2" charset="0"/>
              </a:rPr>
              <a:t> sector in Moray</a:t>
            </a:r>
            <a:endParaRPr lang="en-GB" sz="6000" dirty="0">
              <a:solidFill>
                <a:schemeClr val="tx1"/>
              </a:solidFill>
              <a:latin typeface="Roboto Condensed Light" panose="02000000000000000000" pitchFamily="2" charset="0"/>
              <a:ea typeface="Roboto Condensed Light" panose="02000000000000000000" pitchFamily="2" charset="0"/>
              <a:cs typeface="Roboto Condensed Light" panose="02000000000000000000" pitchFamily="2" charset="0"/>
            </a:endParaRPr>
          </a:p>
        </p:txBody>
      </p:sp>
      <p:sp>
        <p:nvSpPr>
          <p:cNvPr id="3" name="Content Placeholder 2">
            <a:extLst>
              <a:ext uri="{FF2B5EF4-FFF2-40B4-BE49-F238E27FC236}">
                <a16:creationId xmlns:a16="http://schemas.microsoft.com/office/drawing/2014/main" id="{356AB61D-C3B2-17F1-36BF-43A7F8322FDA}"/>
              </a:ext>
            </a:extLst>
          </p:cNvPr>
          <p:cNvSpPr>
            <a:spLocks noGrp="1"/>
          </p:cNvSpPr>
          <p:nvPr>
            <p:ph idx="1"/>
          </p:nvPr>
        </p:nvSpPr>
        <p:spPr>
          <a:xfrm>
            <a:off x="838200" y="1542370"/>
            <a:ext cx="10515600" cy="863146"/>
          </a:xfrm>
        </p:spPr>
        <p:txBody>
          <a:bodyPr>
            <a:normAutofit/>
          </a:bodyPr>
          <a:lstStyle/>
          <a:p>
            <a:pPr marL="0" indent="0">
              <a:lnSpc>
                <a:spcPct val="107000"/>
              </a:lnSpc>
              <a:spcAft>
                <a:spcPts val="800"/>
              </a:spcAft>
              <a:buNone/>
            </a:pPr>
            <a:r>
              <a:rPr lang="en-GB" sz="1600" kern="100" dirty="0">
                <a:effectLst/>
                <a:latin typeface="Aptos" panose="020B0004020202020204" pitchFamily="34" charset="0"/>
                <a:ea typeface="Aptos" panose="020B0004020202020204" pitchFamily="34" charset="0"/>
                <a:cs typeface="Times New Roman" panose="02020603050405020304" pitchFamily="18" charset="0"/>
              </a:rPr>
              <a:t>The engineering and construction sector offers a wide range of roles, requiring diverse skills and qualifications.</a:t>
            </a:r>
          </a:p>
        </p:txBody>
      </p:sp>
      <p:sp>
        <p:nvSpPr>
          <p:cNvPr id="4" name="Content Placeholder 2">
            <a:extLst>
              <a:ext uri="{FF2B5EF4-FFF2-40B4-BE49-F238E27FC236}">
                <a16:creationId xmlns:a16="http://schemas.microsoft.com/office/drawing/2014/main" id="{441FF40D-DC66-EBC7-AB9C-6DD840436623}"/>
              </a:ext>
            </a:extLst>
          </p:cNvPr>
          <p:cNvSpPr txBox="1">
            <a:spLocks/>
          </p:cNvSpPr>
          <p:nvPr/>
        </p:nvSpPr>
        <p:spPr>
          <a:xfrm>
            <a:off x="838200" y="2164600"/>
            <a:ext cx="10515600" cy="4122694"/>
          </a:xfrm>
          <a:prstGeom prst="rect">
            <a:avLst/>
          </a:prstGeom>
        </p:spPr>
        <p:txBody>
          <a:bodyPr vert="horz" lIns="91440" tIns="45720" rIns="91440" bIns="45720" numCol="3"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Roboto" panose="02000000000000000000" pitchFamily="2" charset="0"/>
                <a:ea typeface="Roboto" panose="02000000000000000000" pitchFamily="2" charset="0"/>
                <a:cs typeface="Roboto" panose="02000000000000000000"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Roboto" panose="02000000000000000000" pitchFamily="2" charset="0"/>
                <a:ea typeface="Roboto" panose="02000000000000000000" pitchFamily="2" charset="0"/>
                <a:cs typeface="Roboto" panose="02000000000000000000" pitchFamily="2"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Roboto" panose="02000000000000000000" pitchFamily="2" charset="0"/>
                <a:ea typeface="Roboto" panose="02000000000000000000" pitchFamily="2" charset="0"/>
                <a:cs typeface="Roboto" panose="02000000000000000000" pitchFamily="2"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Roboto" panose="02000000000000000000" pitchFamily="2"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Roboto" panose="02000000000000000000"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lvl="0" indent="-342900">
              <a:lnSpc>
                <a:spcPct val="107000"/>
              </a:lnSpc>
              <a:spcAft>
                <a:spcPts val="800"/>
              </a:spcAft>
              <a:buFont typeface="+mj-lt"/>
              <a:buAutoNum type="arabicPeriod"/>
              <a:tabLst>
                <a:tab pos="457200" algn="l"/>
              </a:tabLst>
            </a:pPr>
            <a:r>
              <a:rPr lang="en-GB" sz="1100" b="1" kern="100" dirty="0">
                <a:effectLst/>
                <a:latin typeface="Aptos" panose="020B0004020202020204" pitchFamily="34" charset="0"/>
                <a:ea typeface="Aptos" panose="020B0004020202020204" pitchFamily="34" charset="0"/>
                <a:cs typeface="Times New Roman" panose="02020603050405020304" pitchFamily="18" charset="0"/>
              </a:rPr>
              <a:t>Aerospace Design Engineer</a:t>
            </a:r>
            <a:endParaRPr lang="en-GB" sz="1100" kern="100" dirty="0">
              <a:effectLst/>
              <a:latin typeface="Aptos" panose="020B0004020202020204" pitchFamily="34" charset="0"/>
              <a:ea typeface="Aptos" panose="020B0004020202020204" pitchFamily="34" charset="0"/>
              <a:cs typeface="Times New Roman" panose="02020603050405020304" pitchFamily="18" charset="0"/>
            </a:endParaRPr>
          </a:p>
          <a:p>
            <a:pPr marL="457200" lvl="1" indent="0">
              <a:lnSpc>
                <a:spcPct val="107000"/>
              </a:lnSpc>
              <a:spcAft>
                <a:spcPts val="800"/>
              </a:spcAft>
              <a:buSzPts val="1000"/>
              <a:buNone/>
              <a:tabLst>
                <a:tab pos="914400" algn="l"/>
              </a:tabLst>
            </a:pPr>
            <a:r>
              <a:rPr lang="en-GB" sz="1100" kern="100" dirty="0">
                <a:effectLst/>
                <a:latin typeface="Aptos" panose="020B0004020202020204" pitchFamily="34" charset="0"/>
                <a:ea typeface="Aptos" panose="020B0004020202020204" pitchFamily="34" charset="0"/>
                <a:cs typeface="Times New Roman" panose="02020603050405020304" pitchFamily="18" charset="0"/>
              </a:rPr>
              <a:t>Aerospace design engineers are responsible for the conceptualisation, design, and development of aircraft or spacecraft components and systems. This can range from designing airframes and propulsion systems to developing satellite payloads.</a:t>
            </a:r>
          </a:p>
          <a:p>
            <a:pPr marL="457200" lvl="1" indent="0">
              <a:lnSpc>
                <a:spcPct val="107000"/>
              </a:lnSpc>
              <a:spcAft>
                <a:spcPts val="800"/>
              </a:spcAft>
              <a:buSzPts val="1000"/>
              <a:buNone/>
              <a:tabLst>
                <a:tab pos="914400" algn="l"/>
              </a:tabLst>
            </a:pPr>
            <a:r>
              <a:rPr lang="en-GB" sz="1100" b="1" kern="100" dirty="0">
                <a:effectLst/>
                <a:latin typeface="Aptos" panose="020B0004020202020204" pitchFamily="34" charset="0"/>
                <a:ea typeface="Aptos" panose="020B0004020202020204" pitchFamily="34" charset="0"/>
                <a:cs typeface="Times New Roman" panose="02020603050405020304" pitchFamily="18" charset="0"/>
              </a:rPr>
              <a:t>Pathway:</a:t>
            </a:r>
            <a:r>
              <a:rPr lang="en-GB" sz="1100" kern="100" dirty="0">
                <a:effectLst/>
                <a:latin typeface="Aptos" panose="020B0004020202020204" pitchFamily="34" charset="0"/>
                <a:ea typeface="Aptos" panose="020B0004020202020204" pitchFamily="34" charset="0"/>
                <a:cs typeface="Times New Roman" panose="02020603050405020304" pitchFamily="18" charset="0"/>
              </a:rPr>
              <a:t> Degree in Aerospace Engineering, Mechanical Engineering, or a related field.</a:t>
            </a:r>
          </a:p>
          <a:p>
            <a:pPr marL="342900" lvl="0" indent="-342900">
              <a:lnSpc>
                <a:spcPct val="107000"/>
              </a:lnSpc>
              <a:spcAft>
                <a:spcPts val="800"/>
              </a:spcAft>
              <a:buFont typeface="+mj-lt"/>
              <a:buAutoNum type="arabicPeriod"/>
              <a:tabLst>
                <a:tab pos="457200" algn="l"/>
              </a:tabLst>
            </a:pPr>
            <a:r>
              <a:rPr lang="en-GB" sz="1100" b="1" kern="100" dirty="0">
                <a:effectLst/>
                <a:latin typeface="Aptos" panose="020B0004020202020204" pitchFamily="34" charset="0"/>
                <a:ea typeface="Aptos" panose="020B0004020202020204" pitchFamily="34" charset="0"/>
                <a:cs typeface="Times New Roman" panose="02020603050405020304" pitchFamily="18" charset="0"/>
              </a:rPr>
              <a:t>Avionics Systems Technician</a:t>
            </a:r>
            <a:endParaRPr lang="en-GB" sz="1100" kern="100" dirty="0">
              <a:effectLst/>
              <a:latin typeface="Aptos" panose="020B0004020202020204" pitchFamily="34" charset="0"/>
              <a:ea typeface="Aptos" panose="020B0004020202020204" pitchFamily="34" charset="0"/>
              <a:cs typeface="Times New Roman" panose="02020603050405020304" pitchFamily="18" charset="0"/>
            </a:endParaRPr>
          </a:p>
          <a:p>
            <a:pPr marL="457200" lvl="1" indent="0">
              <a:lnSpc>
                <a:spcPct val="107000"/>
              </a:lnSpc>
              <a:spcAft>
                <a:spcPts val="800"/>
              </a:spcAft>
              <a:buSzPts val="1000"/>
              <a:buNone/>
              <a:tabLst>
                <a:tab pos="914400" algn="l"/>
              </a:tabLst>
            </a:pPr>
            <a:r>
              <a:rPr lang="en-GB" sz="1100" kern="100" dirty="0">
                <a:effectLst/>
                <a:latin typeface="Aptos" panose="020B0004020202020204" pitchFamily="34" charset="0"/>
                <a:ea typeface="Aptos" panose="020B0004020202020204" pitchFamily="34" charset="0"/>
                <a:cs typeface="Times New Roman" panose="02020603050405020304" pitchFamily="18" charset="0"/>
              </a:rPr>
              <a:t>Avionics systems technicians install, maintain, and repair the electronic systems used in aircraft, such as navigation, communication, and flight control systems.</a:t>
            </a:r>
          </a:p>
          <a:p>
            <a:pPr marL="457200" lvl="1" indent="0">
              <a:lnSpc>
                <a:spcPct val="107000"/>
              </a:lnSpc>
              <a:spcAft>
                <a:spcPts val="800"/>
              </a:spcAft>
              <a:buSzPts val="1000"/>
              <a:buNone/>
              <a:tabLst>
                <a:tab pos="914400" algn="l"/>
              </a:tabLst>
            </a:pPr>
            <a:r>
              <a:rPr lang="en-GB" sz="1100" b="1" kern="100" dirty="0">
                <a:effectLst/>
                <a:latin typeface="Aptos" panose="020B0004020202020204" pitchFamily="34" charset="0"/>
                <a:ea typeface="Aptos" panose="020B0004020202020204" pitchFamily="34" charset="0"/>
                <a:cs typeface="Times New Roman" panose="02020603050405020304" pitchFamily="18" charset="0"/>
              </a:rPr>
              <a:t>Pathway:</a:t>
            </a:r>
            <a:r>
              <a:rPr lang="en-GB" sz="1100" kern="100" dirty="0">
                <a:effectLst/>
                <a:latin typeface="Aptos" panose="020B0004020202020204" pitchFamily="34" charset="0"/>
                <a:ea typeface="Aptos" panose="020B0004020202020204" pitchFamily="34" charset="0"/>
                <a:cs typeface="Times New Roman" panose="02020603050405020304" pitchFamily="18" charset="0"/>
              </a:rPr>
              <a:t> Modern Apprenticeship in Electrical Engineering, HNC/HND in Electrical Engineering, or equivalent.</a:t>
            </a:r>
          </a:p>
          <a:p>
            <a:pPr marL="342900" lvl="0" indent="-342900">
              <a:lnSpc>
                <a:spcPct val="107000"/>
              </a:lnSpc>
              <a:spcAft>
                <a:spcPts val="800"/>
              </a:spcAft>
              <a:buFont typeface="+mj-lt"/>
              <a:buAutoNum type="arabicPeriod"/>
              <a:tabLst>
                <a:tab pos="457200" algn="l"/>
              </a:tabLst>
            </a:pPr>
            <a:r>
              <a:rPr lang="en-GB" sz="1100" b="1" kern="100" dirty="0">
                <a:effectLst/>
                <a:latin typeface="Aptos" panose="020B0004020202020204" pitchFamily="34" charset="0"/>
                <a:ea typeface="Aptos" panose="020B0004020202020204" pitchFamily="34" charset="0"/>
                <a:cs typeface="Times New Roman" panose="02020603050405020304" pitchFamily="18" charset="0"/>
              </a:rPr>
              <a:t>Spacecraft Systems Engineer</a:t>
            </a:r>
            <a:endParaRPr lang="en-GB" sz="1100" kern="100" dirty="0">
              <a:effectLst/>
              <a:latin typeface="Aptos" panose="020B0004020202020204" pitchFamily="34" charset="0"/>
              <a:ea typeface="Aptos" panose="020B0004020202020204" pitchFamily="34" charset="0"/>
              <a:cs typeface="Times New Roman" panose="02020603050405020304" pitchFamily="18" charset="0"/>
            </a:endParaRPr>
          </a:p>
          <a:p>
            <a:pPr marL="457200" lvl="1" indent="0">
              <a:lnSpc>
                <a:spcPct val="107000"/>
              </a:lnSpc>
              <a:spcAft>
                <a:spcPts val="800"/>
              </a:spcAft>
              <a:buSzPts val="1000"/>
              <a:buNone/>
              <a:tabLst>
                <a:tab pos="914400" algn="l"/>
              </a:tabLst>
            </a:pPr>
            <a:r>
              <a:rPr lang="en-GB" sz="1100" kern="100" dirty="0">
                <a:effectLst/>
                <a:latin typeface="Aptos" panose="020B0004020202020204" pitchFamily="34" charset="0"/>
                <a:ea typeface="Aptos" panose="020B0004020202020204" pitchFamily="34" charset="0"/>
                <a:cs typeface="Times New Roman" panose="02020603050405020304" pitchFamily="18" charset="0"/>
              </a:rPr>
              <a:t>Spacecraft systems engineers design, develop, and test the complex systems that make up a spacecraft, including communication, power, and propulsion systems.</a:t>
            </a:r>
          </a:p>
          <a:p>
            <a:pPr marL="457200" lvl="1" indent="0">
              <a:lnSpc>
                <a:spcPct val="107000"/>
              </a:lnSpc>
              <a:spcAft>
                <a:spcPts val="800"/>
              </a:spcAft>
              <a:buSzPts val="1000"/>
              <a:buNone/>
              <a:tabLst>
                <a:tab pos="914400" algn="l"/>
              </a:tabLst>
            </a:pPr>
            <a:r>
              <a:rPr lang="en-GB" sz="1100" b="1" kern="100" dirty="0">
                <a:effectLst/>
                <a:latin typeface="Aptos" panose="020B0004020202020204" pitchFamily="34" charset="0"/>
                <a:ea typeface="Aptos" panose="020B0004020202020204" pitchFamily="34" charset="0"/>
                <a:cs typeface="Times New Roman" panose="02020603050405020304" pitchFamily="18" charset="0"/>
              </a:rPr>
              <a:t>Pathway:</a:t>
            </a:r>
            <a:r>
              <a:rPr lang="en-GB" sz="1100" kern="100" dirty="0">
                <a:effectLst/>
                <a:latin typeface="Aptos" panose="020B0004020202020204" pitchFamily="34" charset="0"/>
                <a:ea typeface="Aptos" panose="020B0004020202020204" pitchFamily="34" charset="0"/>
                <a:cs typeface="Times New Roman" panose="02020603050405020304" pitchFamily="18" charset="0"/>
              </a:rPr>
              <a:t> Degree in Aerospace Engineering, Physics, or a related field.</a:t>
            </a:r>
          </a:p>
          <a:p>
            <a:pPr marL="342900" lvl="0" indent="-342900">
              <a:lnSpc>
                <a:spcPct val="107000"/>
              </a:lnSpc>
              <a:spcAft>
                <a:spcPts val="800"/>
              </a:spcAft>
              <a:buFont typeface="+mj-lt"/>
              <a:buAutoNum type="arabicPeriod"/>
              <a:tabLst>
                <a:tab pos="457200" algn="l"/>
              </a:tabLst>
            </a:pPr>
            <a:r>
              <a:rPr lang="en-GB" sz="1100" b="1" kern="100" dirty="0">
                <a:effectLst/>
                <a:latin typeface="Aptos" panose="020B0004020202020204" pitchFamily="34" charset="0"/>
                <a:ea typeface="Aptos" panose="020B0004020202020204" pitchFamily="34" charset="0"/>
                <a:cs typeface="Times New Roman" panose="02020603050405020304" pitchFamily="18" charset="0"/>
              </a:rPr>
              <a:t>Advanced Manufacturing Engineer (Aerospace Components)</a:t>
            </a:r>
            <a:endParaRPr lang="en-GB" sz="1100" kern="100" dirty="0">
              <a:effectLst/>
              <a:latin typeface="Aptos" panose="020B0004020202020204" pitchFamily="34" charset="0"/>
              <a:ea typeface="Aptos" panose="020B0004020202020204" pitchFamily="34" charset="0"/>
              <a:cs typeface="Times New Roman" panose="02020603050405020304" pitchFamily="18" charset="0"/>
            </a:endParaRPr>
          </a:p>
          <a:p>
            <a:pPr marL="457200" lvl="1" indent="0">
              <a:lnSpc>
                <a:spcPct val="107000"/>
              </a:lnSpc>
              <a:spcAft>
                <a:spcPts val="800"/>
              </a:spcAft>
              <a:buSzPts val="1000"/>
              <a:buNone/>
              <a:tabLst>
                <a:tab pos="914400" algn="l"/>
              </a:tabLst>
            </a:pPr>
            <a:r>
              <a:rPr lang="en-GB" sz="1100" kern="100" dirty="0">
                <a:effectLst/>
                <a:latin typeface="Aptos" panose="020B0004020202020204" pitchFamily="34" charset="0"/>
                <a:ea typeface="Aptos" panose="020B0004020202020204" pitchFamily="34" charset="0"/>
                <a:cs typeface="Times New Roman" panose="02020603050405020304" pitchFamily="18" charset="0"/>
              </a:rPr>
              <a:t>These engineers develop and optimise manufacturing processes for the production of aerospace components, focusing on precision and efficiency.</a:t>
            </a:r>
          </a:p>
          <a:p>
            <a:pPr marL="457200" lvl="1" indent="0">
              <a:lnSpc>
                <a:spcPct val="107000"/>
              </a:lnSpc>
              <a:spcAft>
                <a:spcPts val="800"/>
              </a:spcAft>
              <a:buSzPts val="1000"/>
              <a:buNone/>
              <a:tabLst>
                <a:tab pos="914400" algn="l"/>
              </a:tabLst>
            </a:pPr>
            <a:r>
              <a:rPr lang="en-GB" sz="1100" b="1" kern="100" dirty="0">
                <a:effectLst/>
                <a:latin typeface="Aptos" panose="020B0004020202020204" pitchFamily="34" charset="0"/>
                <a:ea typeface="Aptos" panose="020B0004020202020204" pitchFamily="34" charset="0"/>
                <a:cs typeface="Times New Roman" panose="02020603050405020304" pitchFamily="18" charset="0"/>
              </a:rPr>
              <a:t>Pathway:</a:t>
            </a:r>
            <a:r>
              <a:rPr lang="en-GB" sz="1100" kern="100" dirty="0">
                <a:effectLst/>
                <a:latin typeface="Aptos" panose="020B0004020202020204" pitchFamily="34" charset="0"/>
                <a:ea typeface="Aptos" panose="020B0004020202020204" pitchFamily="34" charset="0"/>
                <a:cs typeface="Times New Roman" panose="02020603050405020304" pitchFamily="18" charset="0"/>
              </a:rPr>
              <a:t> Modern Apprenticeship in Manufacturing Engineering, Degree in Manufacturing Engineering, or related field.</a:t>
            </a:r>
          </a:p>
          <a:p>
            <a:pPr marL="342900" lvl="0" indent="-342900">
              <a:lnSpc>
                <a:spcPct val="107000"/>
              </a:lnSpc>
              <a:spcAft>
                <a:spcPts val="800"/>
              </a:spcAft>
              <a:buFont typeface="+mj-lt"/>
              <a:buAutoNum type="arabicPeriod"/>
              <a:tabLst>
                <a:tab pos="457200" algn="l"/>
              </a:tabLst>
            </a:pPr>
            <a:r>
              <a:rPr lang="en-GB" sz="1100" b="1" kern="100" dirty="0">
                <a:effectLst/>
                <a:latin typeface="Aptos" panose="020B0004020202020204" pitchFamily="34" charset="0"/>
                <a:ea typeface="Aptos" panose="020B0004020202020204" pitchFamily="34" charset="0"/>
                <a:cs typeface="Times New Roman" panose="02020603050405020304" pitchFamily="18" charset="0"/>
              </a:rPr>
              <a:t>Satellite Data Analyst</a:t>
            </a:r>
            <a:endParaRPr lang="en-GB" sz="1100" kern="100" dirty="0">
              <a:effectLst/>
              <a:latin typeface="Aptos" panose="020B0004020202020204" pitchFamily="34" charset="0"/>
              <a:ea typeface="Aptos" panose="020B0004020202020204" pitchFamily="34" charset="0"/>
              <a:cs typeface="Times New Roman" panose="02020603050405020304" pitchFamily="18" charset="0"/>
            </a:endParaRPr>
          </a:p>
          <a:p>
            <a:pPr marL="457200" lvl="1" indent="0">
              <a:lnSpc>
                <a:spcPct val="107000"/>
              </a:lnSpc>
              <a:spcAft>
                <a:spcPts val="800"/>
              </a:spcAft>
              <a:buSzPts val="1000"/>
              <a:buNone/>
              <a:tabLst>
                <a:tab pos="914400" algn="l"/>
              </a:tabLst>
            </a:pPr>
            <a:r>
              <a:rPr lang="en-GB" sz="1100" kern="100" dirty="0">
                <a:effectLst/>
                <a:latin typeface="Aptos" panose="020B0004020202020204" pitchFamily="34" charset="0"/>
                <a:ea typeface="Aptos" panose="020B0004020202020204" pitchFamily="34" charset="0"/>
                <a:cs typeface="Times New Roman" panose="02020603050405020304" pitchFamily="18" charset="0"/>
              </a:rPr>
              <a:t>Satellite data analysts process and interpret data from satellite imagery and sensor networks to provide valuable insights for various applications, such as environmental monitoring, agriculture, and urban planning.</a:t>
            </a:r>
          </a:p>
          <a:p>
            <a:pPr marL="457200" lvl="1" indent="0">
              <a:lnSpc>
                <a:spcPct val="107000"/>
              </a:lnSpc>
              <a:spcAft>
                <a:spcPts val="800"/>
              </a:spcAft>
              <a:buSzPts val="1000"/>
              <a:buNone/>
              <a:tabLst>
                <a:tab pos="914400" algn="l"/>
              </a:tabLst>
            </a:pPr>
            <a:r>
              <a:rPr lang="en-GB" sz="1100" b="1" kern="100" dirty="0">
                <a:effectLst/>
                <a:latin typeface="Aptos" panose="020B0004020202020204" pitchFamily="34" charset="0"/>
                <a:ea typeface="Aptos" panose="020B0004020202020204" pitchFamily="34" charset="0"/>
                <a:cs typeface="Times New Roman" panose="02020603050405020304" pitchFamily="18" charset="0"/>
              </a:rPr>
              <a:t>Pathway:</a:t>
            </a:r>
            <a:r>
              <a:rPr lang="en-GB" sz="1100" kern="100" dirty="0">
                <a:effectLst/>
                <a:latin typeface="Aptos" panose="020B0004020202020204" pitchFamily="34" charset="0"/>
                <a:ea typeface="Aptos" panose="020B0004020202020204" pitchFamily="34" charset="0"/>
                <a:cs typeface="Times New Roman" panose="02020603050405020304" pitchFamily="18" charset="0"/>
              </a:rPr>
              <a:t> Degree in Geography, Environmental Science, Computer Science, or a related field.</a:t>
            </a:r>
          </a:p>
          <a:p>
            <a:pPr marL="742950" lvl="1" indent="-285750">
              <a:lnSpc>
                <a:spcPct val="107000"/>
              </a:lnSpc>
              <a:spcAft>
                <a:spcPts val="800"/>
              </a:spcAft>
              <a:buSzPts val="1000"/>
              <a:buFont typeface="Courier New" panose="02070309020205020404" pitchFamily="49" charset="0"/>
              <a:buChar char="o"/>
              <a:tabLst>
                <a:tab pos="914400" algn="l"/>
              </a:tabLst>
            </a:pPr>
            <a:endParaRPr lang="en-GB" sz="1100" kern="100" dirty="0">
              <a:effectLst/>
              <a:latin typeface="Aptos" panose="020B0004020202020204" pitchFamily="34" charset="0"/>
              <a:ea typeface="Aptos" panose="020B0004020202020204" pitchFamily="34" charset="0"/>
              <a:cs typeface="Times New Roman" panose="02020603050405020304" pitchFamily="18" charset="0"/>
            </a:endParaRPr>
          </a:p>
          <a:p>
            <a:pPr marL="742950" lvl="1" indent="-285750">
              <a:lnSpc>
                <a:spcPct val="107000"/>
              </a:lnSpc>
              <a:spcAft>
                <a:spcPts val="800"/>
              </a:spcAft>
              <a:buSzPts val="1000"/>
              <a:buFont typeface="Courier New" panose="02070309020205020404" pitchFamily="49" charset="0"/>
              <a:buChar char="o"/>
              <a:tabLst>
                <a:tab pos="914400" algn="l"/>
              </a:tabLst>
            </a:pPr>
            <a:endParaRPr lang="en-GB" sz="11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7" name="Graphic 6" descr="Rocket with solid fill">
            <a:extLst>
              <a:ext uri="{FF2B5EF4-FFF2-40B4-BE49-F238E27FC236}">
                <a16:creationId xmlns:a16="http://schemas.microsoft.com/office/drawing/2014/main" id="{CDA1E1B6-10FB-753A-E6D2-0534B5E30640}"/>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0134600" y="570706"/>
            <a:ext cx="914400" cy="914400"/>
          </a:xfrm>
          <a:prstGeom prst="rect">
            <a:avLst/>
          </a:prstGeom>
        </p:spPr>
      </p:pic>
    </p:spTree>
    <p:extLst>
      <p:ext uri="{BB962C8B-B14F-4D97-AF65-F5344CB8AC3E}">
        <p14:creationId xmlns:p14="http://schemas.microsoft.com/office/powerpoint/2010/main" val="34935143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8CE6EA-40D2-D5A9-98B9-11A50D67832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FF011FD-95BD-C071-6EC8-3B3DCFBEC73A}"/>
              </a:ext>
            </a:extLst>
          </p:cNvPr>
          <p:cNvSpPr>
            <a:spLocks noGrp="1"/>
          </p:cNvSpPr>
          <p:nvPr>
            <p:ph type="title"/>
          </p:nvPr>
        </p:nvSpPr>
        <p:spPr/>
        <p:txBody>
          <a:bodyPr>
            <a:normAutofit/>
          </a:bodyPr>
          <a:lstStyle/>
          <a:p>
            <a:r>
              <a:rPr lang="en-GB" sz="2800" kern="100" dirty="0">
                <a:solidFill>
                  <a:schemeClr val="tx1"/>
                </a:solidFill>
                <a:latin typeface="Roboto Condensed Light" panose="02000000000000000000" pitchFamily="2" charset="0"/>
                <a:ea typeface="Roboto Condensed Light" panose="02000000000000000000" pitchFamily="2" charset="0"/>
                <a:cs typeface="Roboto Condensed Light" panose="02000000000000000000" pitchFamily="2" charset="0"/>
              </a:rPr>
              <a:t>Pathways</a:t>
            </a:r>
            <a:r>
              <a:rPr lang="en-GB" sz="2800" kern="100" dirty="0">
                <a:solidFill>
                  <a:schemeClr val="tx1"/>
                </a:solidFill>
                <a:effectLst/>
                <a:latin typeface="Roboto Condensed Light" panose="02000000000000000000" pitchFamily="2" charset="0"/>
                <a:ea typeface="Roboto Condensed Light" panose="02000000000000000000" pitchFamily="2" charset="0"/>
                <a:cs typeface="Roboto Condensed Light" panose="02000000000000000000" pitchFamily="2" charset="0"/>
              </a:rPr>
              <a:t> into the </a:t>
            </a:r>
            <a:r>
              <a:rPr lang="en-GB" sz="2800" kern="100" dirty="0">
                <a:solidFill>
                  <a:schemeClr val="tx1"/>
                </a:solidFill>
                <a:latin typeface="Roboto Condensed Light" panose="02000000000000000000" pitchFamily="2" charset="0"/>
                <a:ea typeface="Roboto Condensed Light" panose="02000000000000000000" pitchFamily="2" charset="0"/>
                <a:cs typeface="Roboto Condensed Light" panose="02000000000000000000" pitchFamily="2" charset="0"/>
              </a:rPr>
              <a:t>aerospace</a:t>
            </a:r>
            <a:r>
              <a:rPr lang="en-GB" sz="2800" kern="100" dirty="0">
                <a:solidFill>
                  <a:schemeClr val="tx1"/>
                </a:solidFill>
                <a:effectLst/>
                <a:latin typeface="Roboto Condensed Light" panose="02000000000000000000" pitchFamily="2" charset="0"/>
                <a:ea typeface="Roboto Condensed Light" panose="02000000000000000000" pitchFamily="2" charset="0"/>
                <a:cs typeface="Roboto Condensed Light" panose="02000000000000000000" pitchFamily="2" charset="0"/>
              </a:rPr>
              <a:t> sector in Moray</a:t>
            </a:r>
            <a:endParaRPr lang="en-GB" sz="6000" dirty="0">
              <a:solidFill>
                <a:schemeClr val="tx1"/>
              </a:solidFill>
              <a:latin typeface="Roboto Condensed Light" panose="02000000000000000000" pitchFamily="2" charset="0"/>
              <a:ea typeface="Roboto Condensed Light" panose="02000000000000000000" pitchFamily="2" charset="0"/>
              <a:cs typeface="Roboto Condensed Light" panose="02000000000000000000" pitchFamily="2" charset="0"/>
            </a:endParaRPr>
          </a:p>
        </p:txBody>
      </p:sp>
      <p:sp>
        <p:nvSpPr>
          <p:cNvPr id="3" name="Content Placeholder 2">
            <a:extLst>
              <a:ext uri="{FF2B5EF4-FFF2-40B4-BE49-F238E27FC236}">
                <a16:creationId xmlns:a16="http://schemas.microsoft.com/office/drawing/2014/main" id="{54797F3B-2587-7E4C-1F42-DCB97AD2C8BE}"/>
              </a:ext>
            </a:extLst>
          </p:cNvPr>
          <p:cNvSpPr>
            <a:spLocks noGrp="1"/>
          </p:cNvSpPr>
          <p:nvPr>
            <p:ph idx="1"/>
          </p:nvPr>
        </p:nvSpPr>
        <p:spPr>
          <a:xfrm>
            <a:off x="838200" y="1716765"/>
            <a:ext cx="10515600" cy="863146"/>
          </a:xfrm>
        </p:spPr>
        <p:txBody>
          <a:bodyPr>
            <a:normAutofit/>
          </a:bodyPr>
          <a:lstStyle/>
          <a:p>
            <a:pPr marL="0" lvl="0" indent="0">
              <a:lnSpc>
                <a:spcPct val="107000"/>
              </a:lnSpc>
              <a:spcAft>
                <a:spcPts val="800"/>
              </a:spcAft>
              <a:buSzPts val="1000"/>
              <a:buNone/>
              <a:tabLst>
                <a:tab pos="457200" algn="l"/>
              </a:tabLst>
            </a:pPr>
            <a:r>
              <a:rPr lang="en-GB" sz="1500" kern="100" dirty="0">
                <a:effectLst/>
                <a:latin typeface="Aptos" panose="020B0004020202020204" pitchFamily="34" charset="0"/>
                <a:ea typeface="Aptos" panose="020B0004020202020204" pitchFamily="34" charset="0"/>
                <a:cs typeface="Times New Roman" panose="02020603050405020304" pitchFamily="18" charset="0"/>
              </a:rPr>
              <a:t>The aerospace sector offers a diverse range of career paths, each with its own educational and training requirements. Whether you're a school leaver, a college student, or a graduate, there are opportunities to embark on a fulfilling career in this field.</a:t>
            </a:r>
            <a:endParaRPr lang="en-GB" sz="1500" dirty="0"/>
          </a:p>
        </p:txBody>
      </p:sp>
      <p:sp>
        <p:nvSpPr>
          <p:cNvPr id="4" name="Content Placeholder 2">
            <a:extLst>
              <a:ext uri="{FF2B5EF4-FFF2-40B4-BE49-F238E27FC236}">
                <a16:creationId xmlns:a16="http://schemas.microsoft.com/office/drawing/2014/main" id="{BB789679-5C48-878D-FE78-3589DC15841B}"/>
              </a:ext>
            </a:extLst>
          </p:cNvPr>
          <p:cNvSpPr txBox="1">
            <a:spLocks/>
          </p:cNvSpPr>
          <p:nvPr/>
        </p:nvSpPr>
        <p:spPr>
          <a:xfrm>
            <a:off x="838200" y="2444175"/>
            <a:ext cx="10515600" cy="3464832"/>
          </a:xfrm>
          <a:prstGeom prst="rect">
            <a:avLst/>
          </a:prstGeom>
        </p:spPr>
        <p:txBody>
          <a:bodyPr vert="horz" lIns="91440" tIns="45720" rIns="91440" bIns="45720" numCol="2"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Roboto" panose="02000000000000000000" pitchFamily="2" charset="0"/>
                <a:ea typeface="Roboto" panose="02000000000000000000" pitchFamily="2" charset="0"/>
                <a:cs typeface="Roboto" panose="02000000000000000000"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Roboto" panose="02000000000000000000" pitchFamily="2" charset="0"/>
                <a:ea typeface="Roboto" panose="02000000000000000000" pitchFamily="2" charset="0"/>
                <a:cs typeface="Roboto" panose="02000000000000000000" pitchFamily="2"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Roboto" panose="02000000000000000000" pitchFamily="2" charset="0"/>
                <a:ea typeface="Roboto" panose="02000000000000000000" pitchFamily="2" charset="0"/>
                <a:cs typeface="Roboto" panose="02000000000000000000" pitchFamily="2"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Roboto" panose="02000000000000000000" pitchFamily="2"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Roboto" panose="02000000000000000000"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7000"/>
              </a:lnSpc>
              <a:spcAft>
                <a:spcPts val="800"/>
              </a:spcAft>
              <a:buSzPts val="1000"/>
              <a:buNone/>
              <a:tabLst>
                <a:tab pos="457200" algn="l"/>
              </a:tabLst>
            </a:pPr>
            <a:r>
              <a:rPr lang="en-GB" sz="1400" b="1" kern="100" dirty="0">
                <a:latin typeface="Aptos" panose="020B0004020202020204" pitchFamily="34" charset="0"/>
                <a:ea typeface="Aptos" panose="020B0004020202020204" pitchFamily="34" charset="0"/>
                <a:cs typeface="Times New Roman" panose="02020603050405020304" pitchFamily="18" charset="0"/>
              </a:rPr>
              <a:t>Modern Apprenticeships </a:t>
            </a:r>
          </a:p>
          <a:p>
            <a:pPr marL="0" indent="0">
              <a:lnSpc>
                <a:spcPct val="107000"/>
              </a:lnSpc>
              <a:spcAft>
                <a:spcPts val="800"/>
              </a:spcAft>
              <a:buNone/>
            </a:pPr>
            <a:r>
              <a:rPr lang="en-GB" sz="1400" kern="100" dirty="0">
                <a:effectLst/>
                <a:latin typeface="Aptos" panose="020B0004020202020204" pitchFamily="34" charset="0"/>
                <a:ea typeface="Aptos" panose="020B0004020202020204" pitchFamily="34" charset="0"/>
                <a:cs typeface="Times New Roman" panose="02020603050405020304" pitchFamily="18" charset="0"/>
              </a:rPr>
              <a:t>In the aerospace sector, apprenticeships in areas such as Aeronautical Engineering, Electrical Engineering, Mechanical Engineering and Manufacturing</a:t>
            </a:r>
            <a:r>
              <a:rPr lang="en-GB" sz="1400" kern="100" dirty="0">
                <a:latin typeface="Aptos" panose="020B0004020202020204" pitchFamily="34" charset="0"/>
                <a:ea typeface="Aptos" panose="020B0004020202020204" pitchFamily="34" charset="0"/>
                <a:cs typeface="Times New Roman" panose="02020603050405020304" pitchFamily="18" charset="0"/>
              </a:rPr>
              <a:t>. </a:t>
            </a:r>
            <a:r>
              <a:rPr lang="en-GB" sz="1400" kern="100" dirty="0">
                <a:effectLst/>
                <a:latin typeface="Aptos" panose="020B0004020202020204" pitchFamily="34" charset="0"/>
                <a:ea typeface="Aptos" panose="020B0004020202020204" pitchFamily="34" charset="0"/>
                <a:cs typeface="Times New Roman" panose="02020603050405020304" pitchFamily="18" charset="0"/>
              </a:rPr>
              <a:t>These apprenticeships provide a structured pathway to becoming a skilled technician or engineer, with the opportunity to earn while you learn</a:t>
            </a:r>
            <a:endParaRPr lang="en-GB" sz="1400" kern="100" dirty="0">
              <a:latin typeface="Aptos" panose="020B0004020202020204" pitchFamily="34" charset="0"/>
              <a:ea typeface="Aptos" panose="020B0004020202020204" pitchFamily="34" charset="0"/>
              <a:cs typeface="Times New Roman" panose="02020603050405020304" pitchFamily="18" charset="0"/>
            </a:endParaRPr>
          </a:p>
          <a:p>
            <a:pPr marL="0" indent="0">
              <a:lnSpc>
                <a:spcPct val="107000"/>
              </a:lnSpc>
              <a:spcAft>
                <a:spcPts val="800"/>
              </a:spcAft>
              <a:buSzPts val="1000"/>
              <a:buNone/>
              <a:tabLst>
                <a:tab pos="457200" algn="l"/>
              </a:tabLst>
            </a:pPr>
            <a:r>
              <a:rPr lang="en-GB" sz="1400" b="1" kern="100" dirty="0">
                <a:latin typeface="Aptos" panose="020B0004020202020204" pitchFamily="34" charset="0"/>
                <a:ea typeface="Aptos" panose="020B0004020202020204" pitchFamily="34" charset="0"/>
                <a:cs typeface="Times New Roman" panose="02020603050405020304" pitchFamily="18" charset="0"/>
              </a:rPr>
              <a:t>Graduate Apprenticeships</a:t>
            </a:r>
          </a:p>
          <a:p>
            <a:pPr marL="0" indent="0">
              <a:lnSpc>
                <a:spcPct val="107000"/>
              </a:lnSpc>
              <a:spcAft>
                <a:spcPts val="800"/>
              </a:spcAft>
              <a:buNone/>
            </a:pPr>
            <a:r>
              <a:rPr lang="en-GB" sz="1400" kern="100" dirty="0">
                <a:effectLst/>
                <a:latin typeface="Aptos" panose="020B0004020202020204" pitchFamily="34" charset="0"/>
                <a:ea typeface="Aptos" panose="020B0004020202020204" pitchFamily="34" charset="0"/>
                <a:cs typeface="Times New Roman" panose="02020603050405020304" pitchFamily="18" charset="0"/>
              </a:rPr>
              <a:t>A </a:t>
            </a:r>
            <a:r>
              <a:rPr lang="en-GB" sz="1400" u="sng" kern="100" dirty="0">
                <a:solidFill>
                  <a:srgbClr val="467886"/>
                </a:solidFill>
                <a:effectLst/>
                <a:latin typeface="Aptos" panose="020B0004020202020204" pitchFamily="34" charset="0"/>
                <a:ea typeface="Aptos" panose="020B0004020202020204" pitchFamily="34" charset="0"/>
                <a:cs typeface="Times New Roman" panose="02020603050405020304" pitchFamily="18" charset="0"/>
                <a:hlinkClick r:id="rId2"/>
              </a:rPr>
              <a:t>Graduate Apprenticeship</a:t>
            </a:r>
            <a:r>
              <a:rPr lang="en-GB" sz="1400" kern="100" dirty="0">
                <a:effectLst/>
                <a:latin typeface="Aptos" panose="020B0004020202020204" pitchFamily="34" charset="0"/>
                <a:ea typeface="Aptos" panose="020B0004020202020204" pitchFamily="34" charset="0"/>
                <a:cs typeface="Times New Roman" panose="02020603050405020304" pitchFamily="18" charset="0"/>
              </a:rPr>
              <a:t> in Engineering or a related STEM field would be highly relevant for those aspiring to roles in aerospace design, development, or management. This is a great option for those who want a degree but also want to gain real working experience.</a:t>
            </a:r>
          </a:p>
          <a:p>
            <a:pPr marL="0" indent="0">
              <a:lnSpc>
                <a:spcPct val="107000"/>
              </a:lnSpc>
              <a:spcAft>
                <a:spcPts val="800"/>
              </a:spcAft>
              <a:buSzPts val="1000"/>
              <a:buNone/>
              <a:tabLst>
                <a:tab pos="457200" algn="l"/>
              </a:tabLst>
            </a:pPr>
            <a:r>
              <a:rPr lang="en-GB" sz="1400" b="1" kern="100" dirty="0">
                <a:latin typeface="Aptos" panose="020B0004020202020204" pitchFamily="34" charset="0"/>
                <a:ea typeface="Aptos" panose="020B0004020202020204" pitchFamily="34" charset="0"/>
                <a:cs typeface="Times New Roman" panose="02020603050405020304" pitchFamily="18" charset="0"/>
              </a:rPr>
              <a:t>College and University</a:t>
            </a:r>
          </a:p>
          <a:p>
            <a:pPr marL="0" indent="0">
              <a:lnSpc>
                <a:spcPct val="107000"/>
              </a:lnSpc>
              <a:spcAft>
                <a:spcPts val="800"/>
              </a:spcAft>
              <a:buNone/>
            </a:pPr>
            <a:r>
              <a:rPr lang="en-GB" sz="1400" kern="100" dirty="0">
                <a:effectLst/>
                <a:latin typeface="Aptos" panose="020B0004020202020204" pitchFamily="34" charset="0"/>
                <a:ea typeface="Aptos" panose="020B0004020202020204" pitchFamily="34" charset="0"/>
                <a:cs typeface="Times New Roman" panose="02020603050405020304" pitchFamily="18" charset="0"/>
              </a:rPr>
              <a:t>Colleges and universities in Scotland offer a range of courses relevant to the aerospace sector.</a:t>
            </a:r>
          </a:p>
          <a:p>
            <a:pPr marL="0" indent="0">
              <a:lnSpc>
                <a:spcPct val="107000"/>
              </a:lnSpc>
              <a:spcAft>
                <a:spcPts val="800"/>
              </a:spcAft>
              <a:buNone/>
            </a:pPr>
            <a:r>
              <a:rPr lang="en-GB" sz="1400" kern="100" dirty="0">
                <a:effectLst/>
                <a:latin typeface="Aptos" panose="020B0004020202020204" pitchFamily="34" charset="0"/>
                <a:ea typeface="Aptos" panose="020B0004020202020204" pitchFamily="34" charset="0"/>
                <a:cs typeface="Times New Roman" panose="02020603050405020304" pitchFamily="18" charset="0"/>
              </a:rPr>
              <a:t>Colleges provide Higher National Certificates (HNCs) and Higher National Diplomas (HNDs) in engineering disciplines, which can serve as a stepping stone to university or employment. Universities offer degree programs in </a:t>
            </a:r>
            <a:r>
              <a:rPr lang="en-GB" sz="1400" u="sng" kern="100" dirty="0">
                <a:solidFill>
                  <a:srgbClr val="467886"/>
                </a:solidFill>
                <a:effectLst/>
                <a:latin typeface="Aptos" panose="020B0004020202020204" pitchFamily="34" charset="0"/>
                <a:ea typeface="Aptos" panose="020B0004020202020204" pitchFamily="34" charset="0"/>
                <a:cs typeface="Times New Roman" panose="02020603050405020304" pitchFamily="18" charset="0"/>
                <a:hlinkClick r:id="rId3"/>
              </a:rPr>
              <a:t>Aerospace Engineering</a:t>
            </a:r>
            <a:r>
              <a:rPr lang="en-GB" sz="1400" kern="100" dirty="0">
                <a:latin typeface="Aptos" panose="020B0004020202020204" pitchFamily="34" charset="0"/>
                <a:ea typeface="Aptos" panose="020B0004020202020204" pitchFamily="34" charset="0"/>
                <a:cs typeface="Times New Roman" panose="02020603050405020304" pitchFamily="18" charset="0"/>
              </a:rPr>
              <a:t>, </a:t>
            </a:r>
            <a:r>
              <a:rPr lang="en-GB" sz="1400" u="sng" kern="100" dirty="0">
                <a:solidFill>
                  <a:srgbClr val="467886"/>
                </a:solidFill>
                <a:effectLst/>
                <a:latin typeface="Aptos" panose="020B0004020202020204" pitchFamily="34" charset="0"/>
                <a:ea typeface="Aptos" panose="020B0004020202020204" pitchFamily="34" charset="0"/>
                <a:cs typeface="Times New Roman" panose="02020603050405020304" pitchFamily="18" charset="0"/>
                <a:hlinkClick r:id="rId4"/>
              </a:rPr>
              <a:t>Mechanical Engineering</a:t>
            </a:r>
            <a:r>
              <a:rPr lang="en-GB" sz="1400" kern="100" dirty="0">
                <a:latin typeface="Aptos" panose="020B0004020202020204" pitchFamily="34" charset="0"/>
                <a:ea typeface="Aptos" panose="020B0004020202020204" pitchFamily="34" charset="0"/>
                <a:cs typeface="Times New Roman" panose="02020603050405020304" pitchFamily="18" charset="0"/>
              </a:rPr>
              <a:t>, </a:t>
            </a:r>
            <a:r>
              <a:rPr lang="en-GB" sz="1400" u="sng" kern="100" dirty="0">
                <a:solidFill>
                  <a:srgbClr val="467886"/>
                </a:solidFill>
                <a:effectLst/>
                <a:latin typeface="Aptos" panose="020B0004020202020204" pitchFamily="34" charset="0"/>
                <a:ea typeface="Aptos" panose="020B0004020202020204" pitchFamily="34" charset="0"/>
                <a:cs typeface="Times New Roman" panose="02020603050405020304" pitchFamily="18" charset="0"/>
                <a:hlinkClick r:id="rId5"/>
              </a:rPr>
              <a:t>Electrical and Electronic Engineering</a:t>
            </a:r>
            <a:r>
              <a:rPr lang="en-GB" sz="1400" kern="100" dirty="0">
                <a:latin typeface="Aptos" panose="020B0004020202020204" pitchFamily="34" charset="0"/>
                <a:ea typeface="Aptos" panose="020B0004020202020204" pitchFamily="34" charset="0"/>
                <a:cs typeface="Times New Roman" panose="02020603050405020304" pitchFamily="18" charset="0"/>
              </a:rPr>
              <a:t>, </a:t>
            </a:r>
            <a:r>
              <a:rPr lang="en-GB" sz="1400" u="sng" kern="100" dirty="0">
                <a:solidFill>
                  <a:srgbClr val="467886"/>
                </a:solidFill>
                <a:effectLst/>
                <a:latin typeface="Aptos" panose="020B0004020202020204" pitchFamily="34" charset="0"/>
                <a:ea typeface="Aptos" panose="020B0004020202020204" pitchFamily="34" charset="0"/>
                <a:cs typeface="Times New Roman" panose="02020603050405020304" pitchFamily="18" charset="0"/>
                <a:hlinkClick r:id="rId6"/>
              </a:rPr>
              <a:t>Software Development</a:t>
            </a:r>
            <a:endParaRPr lang="en-GB" sz="1400" kern="100" dirty="0">
              <a:effectLst/>
              <a:latin typeface="Aptos" panose="020B0004020202020204" pitchFamily="34" charset="0"/>
              <a:ea typeface="Aptos" panose="020B0004020202020204" pitchFamily="34" charset="0"/>
              <a:cs typeface="Times New Roman" panose="02020603050405020304" pitchFamily="18" charset="0"/>
            </a:endParaRPr>
          </a:p>
          <a:p>
            <a:pPr marL="0" indent="0">
              <a:lnSpc>
                <a:spcPct val="107000"/>
              </a:lnSpc>
              <a:spcAft>
                <a:spcPts val="800"/>
              </a:spcAft>
              <a:buNone/>
            </a:pPr>
            <a:r>
              <a:rPr lang="en-GB" sz="1400" kern="100" dirty="0">
                <a:effectLst/>
                <a:latin typeface="Aptos" panose="020B0004020202020204" pitchFamily="34" charset="0"/>
                <a:ea typeface="Aptos" panose="020B0004020202020204" pitchFamily="34" charset="0"/>
                <a:cs typeface="Times New Roman" panose="02020603050405020304" pitchFamily="18" charset="0"/>
              </a:rPr>
              <a:t>These degrees provide the theoretical foundation for advanced roles in aerospace.</a:t>
            </a:r>
          </a:p>
        </p:txBody>
      </p:sp>
      <p:pic>
        <p:nvPicPr>
          <p:cNvPr id="7" name="Graphic 6" descr="Rocket with solid fill">
            <a:extLst>
              <a:ext uri="{FF2B5EF4-FFF2-40B4-BE49-F238E27FC236}">
                <a16:creationId xmlns:a16="http://schemas.microsoft.com/office/drawing/2014/main" id="{876F268E-EECD-A0D8-F3B2-D131E8A75C2D}"/>
              </a:ext>
            </a:extLst>
          </p:cNvPr>
          <p:cNvPicPr>
            <a:picLocks noChangeAspect="1"/>
          </p:cNvPicPr>
          <p:nvPr/>
        </p:nvPicPr>
        <p:blipFill>
          <a:blip r:embed="rId7">
            <a:extLst>
              <a:ext uri="{96DAC541-7B7A-43D3-8B79-37D633B846F1}">
                <asvg:svgBlip xmlns:asvg="http://schemas.microsoft.com/office/drawing/2016/SVG/main" r:embed="rId8"/>
              </a:ext>
            </a:extLst>
          </a:blip>
          <a:srcRect/>
          <a:stretch/>
        </p:blipFill>
        <p:spPr>
          <a:xfrm>
            <a:off x="10134600" y="570706"/>
            <a:ext cx="914400" cy="914400"/>
          </a:xfrm>
          <a:prstGeom prst="rect">
            <a:avLst/>
          </a:prstGeom>
        </p:spPr>
      </p:pic>
    </p:spTree>
    <p:extLst>
      <p:ext uri="{BB962C8B-B14F-4D97-AF65-F5344CB8AC3E}">
        <p14:creationId xmlns:p14="http://schemas.microsoft.com/office/powerpoint/2010/main" val="3725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567177-A054-00CA-832E-FE82A1587B9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990F3EB-6E3E-AECE-D2DE-83830C4C5842}"/>
              </a:ext>
            </a:extLst>
          </p:cNvPr>
          <p:cNvSpPr>
            <a:spLocks noGrp="1"/>
          </p:cNvSpPr>
          <p:nvPr>
            <p:ph type="title"/>
          </p:nvPr>
        </p:nvSpPr>
        <p:spPr/>
        <p:txBody>
          <a:bodyPr>
            <a:normAutofit/>
          </a:bodyPr>
          <a:lstStyle/>
          <a:p>
            <a:r>
              <a:rPr lang="en-GB" sz="2800" kern="100" dirty="0">
                <a:solidFill>
                  <a:schemeClr val="tx1"/>
                </a:solidFill>
                <a:latin typeface="Roboto Condensed Light" panose="02000000000000000000" pitchFamily="2" charset="0"/>
                <a:ea typeface="Roboto Condensed Light" panose="02000000000000000000" pitchFamily="2" charset="0"/>
                <a:cs typeface="Roboto Condensed Light" panose="02000000000000000000" pitchFamily="2" charset="0"/>
              </a:rPr>
              <a:t>Subjects to study</a:t>
            </a:r>
            <a:endParaRPr lang="en-GB" sz="6000" dirty="0">
              <a:solidFill>
                <a:schemeClr val="tx1"/>
              </a:solidFill>
              <a:latin typeface="Roboto Condensed Light" panose="02000000000000000000" pitchFamily="2" charset="0"/>
              <a:ea typeface="Roboto Condensed Light" panose="02000000000000000000" pitchFamily="2" charset="0"/>
              <a:cs typeface="Roboto Condensed Light" panose="02000000000000000000" pitchFamily="2" charset="0"/>
            </a:endParaRPr>
          </a:p>
        </p:txBody>
      </p:sp>
      <p:sp>
        <p:nvSpPr>
          <p:cNvPr id="3" name="Content Placeholder 2">
            <a:extLst>
              <a:ext uri="{FF2B5EF4-FFF2-40B4-BE49-F238E27FC236}">
                <a16:creationId xmlns:a16="http://schemas.microsoft.com/office/drawing/2014/main" id="{F1766190-57F0-E6D8-5156-E3D1D3097C12}"/>
              </a:ext>
            </a:extLst>
          </p:cNvPr>
          <p:cNvSpPr>
            <a:spLocks noGrp="1"/>
          </p:cNvSpPr>
          <p:nvPr>
            <p:ph idx="1"/>
          </p:nvPr>
        </p:nvSpPr>
        <p:spPr>
          <a:xfrm>
            <a:off x="838200" y="1825625"/>
            <a:ext cx="10515600" cy="863146"/>
          </a:xfrm>
        </p:spPr>
        <p:txBody>
          <a:bodyPr>
            <a:normAutofit/>
          </a:bodyPr>
          <a:lstStyle/>
          <a:p>
            <a:pPr marL="0" indent="0">
              <a:lnSpc>
                <a:spcPct val="107000"/>
              </a:lnSpc>
              <a:spcAft>
                <a:spcPts val="800"/>
              </a:spcAft>
              <a:buNone/>
            </a:pPr>
            <a:r>
              <a:rPr lang="en-GB" sz="1500" kern="100" dirty="0">
                <a:effectLst/>
                <a:latin typeface="Aptos" panose="020B0004020202020204" pitchFamily="34" charset="0"/>
                <a:ea typeface="Aptos" panose="020B0004020202020204" pitchFamily="34" charset="0"/>
                <a:cs typeface="Times New Roman" panose="02020603050405020304" pitchFamily="18" charset="0"/>
              </a:rPr>
              <a:t>To prepare for a career in aerospace, students should focus on STEM subjects throughout their secondary education. These subjects provide the essential foundation in mathematics, science, and technology required for success in the aerospace sector. Developing strong problem-solving skills, analytical thinking, and a keen interest in innovation are also crucial.</a:t>
            </a:r>
          </a:p>
        </p:txBody>
      </p:sp>
      <p:sp>
        <p:nvSpPr>
          <p:cNvPr id="4" name="Content Placeholder 2">
            <a:extLst>
              <a:ext uri="{FF2B5EF4-FFF2-40B4-BE49-F238E27FC236}">
                <a16:creationId xmlns:a16="http://schemas.microsoft.com/office/drawing/2014/main" id="{A6B058DF-8AA0-B864-94D5-C445ACBFE212}"/>
              </a:ext>
            </a:extLst>
          </p:cNvPr>
          <p:cNvSpPr txBox="1">
            <a:spLocks/>
          </p:cNvSpPr>
          <p:nvPr/>
        </p:nvSpPr>
        <p:spPr>
          <a:xfrm>
            <a:off x="838200" y="2688771"/>
            <a:ext cx="10515600" cy="3505199"/>
          </a:xfrm>
          <a:prstGeom prst="rect">
            <a:avLst/>
          </a:prstGeom>
        </p:spPr>
        <p:txBody>
          <a:bodyPr vert="horz" lIns="91440" tIns="45720" rIns="91440" bIns="45720" numCol="3"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Roboto" panose="02000000000000000000" pitchFamily="2" charset="0"/>
                <a:ea typeface="Roboto" panose="02000000000000000000" pitchFamily="2" charset="0"/>
                <a:cs typeface="Roboto" panose="02000000000000000000"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Roboto" panose="02000000000000000000" pitchFamily="2" charset="0"/>
                <a:ea typeface="Roboto" panose="02000000000000000000" pitchFamily="2" charset="0"/>
                <a:cs typeface="Roboto" panose="02000000000000000000" pitchFamily="2"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Roboto" panose="02000000000000000000" pitchFamily="2" charset="0"/>
                <a:ea typeface="Roboto" panose="02000000000000000000" pitchFamily="2" charset="0"/>
                <a:cs typeface="Roboto" panose="02000000000000000000" pitchFamily="2"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Roboto" panose="02000000000000000000" pitchFamily="2"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Roboto" panose="02000000000000000000"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7000"/>
              </a:lnSpc>
              <a:spcAft>
                <a:spcPts val="800"/>
              </a:spcAft>
              <a:buSzPts val="1000"/>
              <a:buNone/>
              <a:tabLst>
                <a:tab pos="457200" algn="l"/>
              </a:tabLst>
            </a:pPr>
            <a:r>
              <a:rPr lang="en-GB" sz="1500" b="1" kern="100" dirty="0">
                <a:latin typeface="Aptos" panose="020B0004020202020204" pitchFamily="34" charset="0"/>
                <a:ea typeface="Aptos" panose="020B0004020202020204" pitchFamily="34" charset="0"/>
                <a:cs typeface="Times New Roman" panose="02020603050405020304" pitchFamily="18" charset="0"/>
              </a:rPr>
              <a:t>National 4/5</a:t>
            </a:r>
          </a:p>
          <a:p>
            <a:pPr marL="0" indent="0">
              <a:lnSpc>
                <a:spcPct val="107000"/>
              </a:lnSpc>
              <a:spcAft>
                <a:spcPts val="800"/>
              </a:spcAft>
              <a:buSzPts val="1000"/>
              <a:buNone/>
              <a:tabLst>
                <a:tab pos="457200" algn="l"/>
              </a:tabLst>
            </a:pPr>
            <a:r>
              <a:rPr lang="en-GB" sz="1500" kern="100" dirty="0">
                <a:latin typeface="Aptos" panose="020B0004020202020204" pitchFamily="34" charset="0"/>
                <a:ea typeface="Aptos" panose="020B0004020202020204" pitchFamily="34" charset="0"/>
                <a:cs typeface="Times New Roman" panose="02020603050405020304" pitchFamily="18" charset="0"/>
              </a:rPr>
              <a:t>Mathematics</a:t>
            </a:r>
          </a:p>
          <a:p>
            <a:pPr marL="0" indent="0">
              <a:lnSpc>
                <a:spcPct val="107000"/>
              </a:lnSpc>
              <a:spcAft>
                <a:spcPts val="800"/>
              </a:spcAft>
              <a:buSzPts val="1000"/>
              <a:buNone/>
              <a:tabLst>
                <a:tab pos="457200" algn="l"/>
              </a:tabLst>
            </a:pPr>
            <a:r>
              <a:rPr lang="en-GB" sz="1500" kern="100" dirty="0">
                <a:latin typeface="Aptos" panose="020B0004020202020204" pitchFamily="34" charset="0"/>
                <a:ea typeface="Aptos" panose="020B0004020202020204" pitchFamily="34" charset="0"/>
                <a:cs typeface="Times New Roman" panose="02020603050405020304" pitchFamily="18" charset="0"/>
              </a:rPr>
              <a:t>Physics</a:t>
            </a:r>
          </a:p>
          <a:p>
            <a:pPr marL="0" indent="0">
              <a:lnSpc>
                <a:spcPct val="107000"/>
              </a:lnSpc>
              <a:spcAft>
                <a:spcPts val="800"/>
              </a:spcAft>
              <a:buSzPts val="1000"/>
              <a:buNone/>
              <a:tabLst>
                <a:tab pos="457200" algn="l"/>
              </a:tabLst>
            </a:pPr>
            <a:r>
              <a:rPr lang="en-GB" sz="1500" kern="100" dirty="0">
                <a:latin typeface="Aptos" panose="020B0004020202020204" pitchFamily="34" charset="0"/>
                <a:ea typeface="Aptos" panose="020B0004020202020204" pitchFamily="34" charset="0"/>
                <a:cs typeface="Times New Roman" panose="02020603050405020304" pitchFamily="18" charset="0"/>
              </a:rPr>
              <a:t>Computing Science</a:t>
            </a:r>
          </a:p>
          <a:p>
            <a:pPr marL="0" indent="0">
              <a:lnSpc>
                <a:spcPct val="107000"/>
              </a:lnSpc>
              <a:spcAft>
                <a:spcPts val="800"/>
              </a:spcAft>
              <a:buSzPts val="1000"/>
              <a:buNone/>
              <a:tabLst>
                <a:tab pos="457200" algn="l"/>
              </a:tabLst>
            </a:pPr>
            <a:r>
              <a:rPr lang="en-GB" sz="1500" kern="100" dirty="0">
                <a:latin typeface="Aptos" panose="020B0004020202020204" pitchFamily="34" charset="0"/>
                <a:ea typeface="Aptos" panose="020B0004020202020204" pitchFamily="34" charset="0"/>
                <a:cs typeface="Times New Roman" panose="02020603050405020304" pitchFamily="18" charset="0"/>
              </a:rPr>
              <a:t>Technological Studies</a:t>
            </a:r>
          </a:p>
          <a:p>
            <a:pPr marL="0" indent="0">
              <a:lnSpc>
                <a:spcPct val="107000"/>
              </a:lnSpc>
              <a:spcAft>
                <a:spcPts val="800"/>
              </a:spcAft>
              <a:buSzPts val="1000"/>
              <a:buNone/>
              <a:tabLst>
                <a:tab pos="457200" algn="l"/>
              </a:tabLst>
            </a:pPr>
            <a:endParaRPr lang="en-GB" sz="1500" kern="100" dirty="0">
              <a:latin typeface="Aptos" panose="020B0004020202020204" pitchFamily="34" charset="0"/>
              <a:ea typeface="Aptos" panose="020B0004020202020204" pitchFamily="34" charset="0"/>
              <a:cs typeface="Times New Roman" panose="02020603050405020304" pitchFamily="18" charset="0"/>
            </a:endParaRPr>
          </a:p>
          <a:p>
            <a:pPr marL="0" indent="0">
              <a:lnSpc>
                <a:spcPct val="107000"/>
              </a:lnSpc>
              <a:spcAft>
                <a:spcPts val="800"/>
              </a:spcAft>
              <a:buSzPts val="1000"/>
              <a:buNone/>
              <a:tabLst>
                <a:tab pos="457200" algn="l"/>
              </a:tabLst>
            </a:pPr>
            <a:endParaRPr lang="en-GB" sz="1500" kern="100" dirty="0">
              <a:latin typeface="Aptos" panose="020B0004020202020204" pitchFamily="34" charset="0"/>
              <a:ea typeface="Aptos" panose="020B0004020202020204" pitchFamily="34" charset="0"/>
              <a:cs typeface="Times New Roman" panose="02020603050405020304" pitchFamily="18" charset="0"/>
            </a:endParaRPr>
          </a:p>
          <a:p>
            <a:pPr marL="0" indent="0">
              <a:lnSpc>
                <a:spcPct val="107000"/>
              </a:lnSpc>
              <a:spcAft>
                <a:spcPts val="800"/>
              </a:spcAft>
              <a:buSzPts val="1000"/>
              <a:buNone/>
              <a:tabLst>
                <a:tab pos="457200" algn="l"/>
              </a:tabLst>
            </a:pPr>
            <a:r>
              <a:rPr lang="en-GB" sz="1500" b="1" kern="100" dirty="0">
                <a:latin typeface="Aptos" panose="020B0004020202020204" pitchFamily="34" charset="0"/>
                <a:ea typeface="Aptos" panose="020B0004020202020204" pitchFamily="34" charset="0"/>
                <a:cs typeface="Times New Roman" panose="02020603050405020304" pitchFamily="18" charset="0"/>
              </a:rPr>
              <a:t>Higher</a:t>
            </a:r>
          </a:p>
          <a:p>
            <a:pPr marL="0" indent="0">
              <a:lnSpc>
                <a:spcPct val="107000"/>
              </a:lnSpc>
              <a:spcAft>
                <a:spcPts val="800"/>
              </a:spcAft>
              <a:buSzPts val="1000"/>
              <a:buNone/>
              <a:tabLst>
                <a:tab pos="457200" algn="l"/>
              </a:tabLst>
            </a:pPr>
            <a:r>
              <a:rPr lang="en-GB" sz="1500" kern="100" dirty="0">
                <a:latin typeface="Aptos" panose="020B0004020202020204" pitchFamily="34" charset="0"/>
                <a:ea typeface="Aptos" panose="020B0004020202020204" pitchFamily="34" charset="0"/>
                <a:cs typeface="Times New Roman" panose="02020603050405020304" pitchFamily="18" charset="0"/>
              </a:rPr>
              <a:t>Mathematics</a:t>
            </a:r>
          </a:p>
          <a:p>
            <a:pPr marL="0" indent="0">
              <a:lnSpc>
                <a:spcPct val="107000"/>
              </a:lnSpc>
              <a:spcAft>
                <a:spcPts val="800"/>
              </a:spcAft>
              <a:buSzPts val="1000"/>
              <a:buNone/>
              <a:tabLst>
                <a:tab pos="457200" algn="l"/>
              </a:tabLst>
            </a:pPr>
            <a:r>
              <a:rPr lang="en-GB" sz="1500" kern="100" dirty="0">
                <a:latin typeface="Aptos" panose="020B0004020202020204" pitchFamily="34" charset="0"/>
                <a:ea typeface="Aptos" panose="020B0004020202020204" pitchFamily="34" charset="0"/>
                <a:cs typeface="Times New Roman" panose="02020603050405020304" pitchFamily="18" charset="0"/>
              </a:rPr>
              <a:t>Physics</a:t>
            </a:r>
          </a:p>
          <a:p>
            <a:pPr marL="0" indent="0">
              <a:lnSpc>
                <a:spcPct val="107000"/>
              </a:lnSpc>
              <a:spcAft>
                <a:spcPts val="800"/>
              </a:spcAft>
              <a:buSzPts val="1000"/>
              <a:buNone/>
              <a:tabLst>
                <a:tab pos="457200" algn="l"/>
              </a:tabLst>
            </a:pPr>
            <a:r>
              <a:rPr lang="en-GB" sz="1500" kern="100" dirty="0">
                <a:latin typeface="Aptos" panose="020B0004020202020204" pitchFamily="34" charset="0"/>
                <a:ea typeface="Aptos" panose="020B0004020202020204" pitchFamily="34" charset="0"/>
                <a:cs typeface="Times New Roman" panose="02020603050405020304" pitchFamily="18" charset="0"/>
              </a:rPr>
              <a:t>Computing Science</a:t>
            </a:r>
          </a:p>
          <a:p>
            <a:pPr marL="0" indent="0">
              <a:lnSpc>
                <a:spcPct val="107000"/>
              </a:lnSpc>
              <a:spcAft>
                <a:spcPts val="800"/>
              </a:spcAft>
              <a:buSzPts val="1000"/>
              <a:buNone/>
              <a:tabLst>
                <a:tab pos="457200" algn="l"/>
              </a:tabLst>
            </a:pPr>
            <a:r>
              <a:rPr lang="en-GB" sz="1500" kern="100" dirty="0">
                <a:latin typeface="Aptos" panose="020B0004020202020204" pitchFamily="34" charset="0"/>
                <a:ea typeface="Aptos" panose="020B0004020202020204" pitchFamily="34" charset="0"/>
                <a:cs typeface="Times New Roman" panose="02020603050405020304" pitchFamily="18" charset="0"/>
              </a:rPr>
              <a:t>Engineering Science</a:t>
            </a:r>
          </a:p>
          <a:p>
            <a:pPr marL="0" indent="0">
              <a:lnSpc>
                <a:spcPct val="107000"/>
              </a:lnSpc>
              <a:spcAft>
                <a:spcPts val="800"/>
              </a:spcAft>
              <a:buSzPts val="1000"/>
              <a:buNone/>
              <a:tabLst>
                <a:tab pos="457200" algn="l"/>
              </a:tabLst>
            </a:pPr>
            <a:endParaRPr lang="en-GB" sz="1500" kern="100" dirty="0">
              <a:latin typeface="Aptos" panose="020B0004020202020204" pitchFamily="34" charset="0"/>
              <a:ea typeface="Aptos" panose="020B0004020202020204" pitchFamily="34" charset="0"/>
              <a:cs typeface="Times New Roman" panose="02020603050405020304" pitchFamily="18" charset="0"/>
            </a:endParaRPr>
          </a:p>
          <a:p>
            <a:pPr marL="0" indent="0">
              <a:lnSpc>
                <a:spcPct val="107000"/>
              </a:lnSpc>
              <a:spcAft>
                <a:spcPts val="800"/>
              </a:spcAft>
              <a:buSzPts val="1000"/>
              <a:buNone/>
              <a:tabLst>
                <a:tab pos="457200" algn="l"/>
              </a:tabLst>
            </a:pPr>
            <a:endParaRPr lang="en-GB" sz="1500" kern="100" dirty="0">
              <a:latin typeface="Aptos" panose="020B0004020202020204" pitchFamily="34" charset="0"/>
              <a:ea typeface="Aptos" panose="020B0004020202020204" pitchFamily="34" charset="0"/>
              <a:cs typeface="Times New Roman" panose="02020603050405020304" pitchFamily="18" charset="0"/>
            </a:endParaRPr>
          </a:p>
          <a:p>
            <a:pPr marL="0" indent="0">
              <a:lnSpc>
                <a:spcPct val="107000"/>
              </a:lnSpc>
              <a:spcAft>
                <a:spcPts val="800"/>
              </a:spcAft>
              <a:buSzPts val="1000"/>
              <a:buNone/>
              <a:tabLst>
                <a:tab pos="457200" algn="l"/>
              </a:tabLst>
            </a:pPr>
            <a:r>
              <a:rPr lang="en-GB" sz="1500" b="1" kern="100" dirty="0">
                <a:latin typeface="Aptos" panose="020B0004020202020204" pitchFamily="34" charset="0"/>
                <a:ea typeface="Aptos" panose="020B0004020202020204" pitchFamily="34" charset="0"/>
                <a:cs typeface="Times New Roman" panose="02020603050405020304" pitchFamily="18" charset="0"/>
              </a:rPr>
              <a:t>Advanced Higher</a:t>
            </a:r>
          </a:p>
          <a:p>
            <a:pPr marL="0" indent="0">
              <a:lnSpc>
                <a:spcPct val="107000"/>
              </a:lnSpc>
              <a:spcAft>
                <a:spcPts val="800"/>
              </a:spcAft>
              <a:buSzPts val="1000"/>
              <a:buNone/>
              <a:tabLst>
                <a:tab pos="457200" algn="l"/>
              </a:tabLst>
            </a:pPr>
            <a:r>
              <a:rPr lang="en-GB" sz="1500" kern="100" dirty="0">
                <a:latin typeface="Aptos" panose="020B0004020202020204" pitchFamily="34" charset="0"/>
                <a:ea typeface="Aptos" panose="020B0004020202020204" pitchFamily="34" charset="0"/>
                <a:cs typeface="Times New Roman" panose="02020603050405020304" pitchFamily="18" charset="0"/>
              </a:rPr>
              <a:t>Mathematics</a:t>
            </a:r>
          </a:p>
          <a:p>
            <a:pPr marL="0" indent="0">
              <a:lnSpc>
                <a:spcPct val="107000"/>
              </a:lnSpc>
              <a:spcAft>
                <a:spcPts val="800"/>
              </a:spcAft>
              <a:buSzPts val="1000"/>
              <a:buNone/>
              <a:tabLst>
                <a:tab pos="457200" algn="l"/>
              </a:tabLst>
            </a:pPr>
            <a:r>
              <a:rPr lang="en-GB" sz="1500" kern="100" dirty="0">
                <a:latin typeface="Aptos" panose="020B0004020202020204" pitchFamily="34" charset="0"/>
                <a:ea typeface="Aptos" panose="020B0004020202020204" pitchFamily="34" charset="0"/>
                <a:cs typeface="Times New Roman" panose="02020603050405020304" pitchFamily="18" charset="0"/>
              </a:rPr>
              <a:t>Physics</a:t>
            </a:r>
          </a:p>
          <a:p>
            <a:pPr marL="0" indent="0">
              <a:lnSpc>
                <a:spcPct val="107000"/>
              </a:lnSpc>
              <a:spcAft>
                <a:spcPts val="800"/>
              </a:spcAft>
              <a:buSzPts val="1000"/>
              <a:buNone/>
              <a:tabLst>
                <a:tab pos="457200" algn="l"/>
              </a:tabLst>
            </a:pPr>
            <a:r>
              <a:rPr lang="en-GB" sz="1500" kern="100" dirty="0">
                <a:latin typeface="Aptos" panose="020B0004020202020204" pitchFamily="34" charset="0"/>
                <a:ea typeface="Aptos" panose="020B0004020202020204" pitchFamily="34" charset="0"/>
                <a:cs typeface="Times New Roman" panose="02020603050405020304" pitchFamily="18" charset="0"/>
              </a:rPr>
              <a:t>Computing Science</a:t>
            </a:r>
          </a:p>
          <a:p>
            <a:pPr marL="0" indent="0">
              <a:lnSpc>
                <a:spcPct val="107000"/>
              </a:lnSpc>
              <a:spcAft>
                <a:spcPts val="800"/>
              </a:spcAft>
              <a:buSzPts val="1000"/>
              <a:buNone/>
              <a:tabLst>
                <a:tab pos="457200" algn="l"/>
              </a:tabLst>
            </a:pPr>
            <a:r>
              <a:rPr lang="en-GB" sz="1500" kern="100" dirty="0">
                <a:latin typeface="Aptos" panose="020B0004020202020204" pitchFamily="34" charset="0"/>
                <a:ea typeface="Aptos" panose="020B0004020202020204" pitchFamily="34" charset="0"/>
                <a:cs typeface="Times New Roman" panose="02020603050405020304" pitchFamily="18" charset="0"/>
              </a:rPr>
              <a:t>Engineering Science</a:t>
            </a:r>
          </a:p>
        </p:txBody>
      </p:sp>
      <p:pic>
        <p:nvPicPr>
          <p:cNvPr id="7" name="Graphic 6" descr="Rocket with solid fill">
            <a:extLst>
              <a:ext uri="{FF2B5EF4-FFF2-40B4-BE49-F238E27FC236}">
                <a16:creationId xmlns:a16="http://schemas.microsoft.com/office/drawing/2014/main" id="{2F05A696-6ECA-3C4D-C9A2-80F1DF8864B1}"/>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0134600" y="570706"/>
            <a:ext cx="914400" cy="914400"/>
          </a:xfrm>
          <a:prstGeom prst="rect">
            <a:avLst/>
          </a:prstGeom>
        </p:spPr>
      </p:pic>
    </p:spTree>
    <p:extLst>
      <p:ext uri="{BB962C8B-B14F-4D97-AF65-F5344CB8AC3E}">
        <p14:creationId xmlns:p14="http://schemas.microsoft.com/office/powerpoint/2010/main" val="7228959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6FFAAB-044D-0849-5C9A-15DD1CBF1F0C}"/>
              </a:ext>
            </a:extLst>
          </p:cNvPr>
          <p:cNvSpPr>
            <a:spLocks noGrp="1"/>
          </p:cNvSpPr>
          <p:nvPr>
            <p:ph type="title"/>
          </p:nvPr>
        </p:nvSpPr>
        <p:spPr/>
        <p:txBody>
          <a:bodyPr/>
          <a:lstStyle/>
          <a:p>
            <a:r>
              <a:rPr lang="en-GB" dirty="0"/>
              <a:t>Lesson Plans </a:t>
            </a:r>
          </a:p>
        </p:txBody>
      </p:sp>
      <p:sp>
        <p:nvSpPr>
          <p:cNvPr id="3" name="Text Placeholder 2">
            <a:extLst>
              <a:ext uri="{FF2B5EF4-FFF2-40B4-BE49-F238E27FC236}">
                <a16:creationId xmlns:a16="http://schemas.microsoft.com/office/drawing/2014/main" id="{F6C8C641-9EAF-9B67-6158-0F17155F7877}"/>
              </a:ext>
            </a:extLst>
          </p:cNvPr>
          <p:cNvSpPr>
            <a:spLocks noGrp="1"/>
          </p:cNvSpPr>
          <p:nvPr>
            <p:ph type="body" idx="1"/>
          </p:nvPr>
        </p:nvSpPr>
        <p:spPr/>
        <p:txBody>
          <a:bodyPr/>
          <a:lstStyle/>
          <a:p>
            <a:r>
              <a:rPr lang="en-GB" dirty="0"/>
              <a:t>Level One</a:t>
            </a:r>
          </a:p>
        </p:txBody>
      </p:sp>
    </p:spTree>
    <p:extLst>
      <p:ext uri="{BB962C8B-B14F-4D97-AF65-F5344CB8AC3E}">
        <p14:creationId xmlns:p14="http://schemas.microsoft.com/office/powerpoint/2010/main" val="24795382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843F89-2E7C-4338-45C8-8C324301DE6A}"/>
              </a:ext>
            </a:extLst>
          </p:cNvPr>
          <p:cNvSpPr>
            <a:spLocks noGrp="1"/>
          </p:cNvSpPr>
          <p:nvPr>
            <p:ph type="title"/>
          </p:nvPr>
        </p:nvSpPr>
        <p:spPr/>
        <p:txBody>
          <a:bodyPr/>
          <a:lstStyle/>
          <a:p>
            <a:r>
              <a:rPr lang="en-GB" dirty="0">
                <a:solidFill>
                  <a:schemeClr val="tx1"/>
                </a:solidFill>
              </a:rPr>
              <a:t>Links to Lesson Plans</a:t>
            </a:r>
          </a:p>
        </p:txBody>
      </p:sp>
      <mc:AlternateContent xmlns:mc="http://schemas.openxmlformats.org/markup-compatibility/2006">
        <mc:Choice xmlns:psuz="http://schemas.microsoft.com/office/powerpoint/2016/summaryzoom" Requires="psuz">
          <p:graphicFrame>
            <p:nvGraphicFramePr>
              <p:cNvPr id="5" name="Summary Zoom 4">
                <a:extLst>
                  <a:ext uri="{FF2B5EF4-FFF2-40B4-BE49-F238E27FC236}">
                    <a16:creationId xmlns:a16="http://schemas.microsoft.com/office/drawing/2014/main" id="{552B7797-8564-9D84-4E73-6EC419B1F2A4}"/>
                  </a:ext>
                </a:extLst>
              </p:cNvPr>
              <p:cNvGraphicFramePr>
                <a:graphicFrameLocks noChangeAspect="1"/>
              </p:cNvGraphicFramePr>
              <p:nvPr>
                <p:extLst>
                  <p:ext uri="{D42A27DB-BD31-4B8C-83A1-F6EECF244321}">
                    <p14:modId xmlns:p14="http://schemas.microsoft.com/office/powerpoint/2010/main" val="671385604"/>
                  </p:ext>
                </p:extLst>
              </p:nvPr>
            </p:nvGraphicFramePr>
            <p:xfrm>
              <a:off x="838200" y="1825625"/>
              <a:ext cx="10515600" cy="4351338"/>
            </p:xfrm>
            <a:graphic>
              <a:graphicData uri="http://schemas.microsoft.com/office/powerpoint/2016/summaryzoom">
                <psuz:summaryZm>
                  <psuz:summaryZmObj sectionId="{62406DEF-74BE-4997-BCAD-D480307B02B0}">
                    <psuz:zmPr id="{D91A0CFA-7055-4B56-953B-0B6A1910F50F}" transitionDur="1000">
                      <p166:blipFill xmlns:p166="http://schemas.microsoft.com/office/powerpoint/2016/6/main">
                        <a:blip r:embed="rId2"/>
                        <a:stretch>
                          <a:fillRect/>
                        </a:stretch>
                      </p166:blipFill>
                      <p166:spPr xmlns:p166="http://schemas.microsoft.com/office/powerpoint/2016/6/main">
                        <a:xfrm>
                          <a:off x="407479" y="342010"/>
                          <a:ext cx="3154680" cy="1774508"/>
                        </a:xfrm>
                        <a:prstGeom prst="rect">
                          <a:avLst/>
                        </a:prstGeom>
                        <a:ln w="3175">
                          <a:solidFill>
                            <a:prstClr val="ltGray"/>
                          </a:solidFill>
                        </a:ln>
                      </p166:spPr>
                    </psuz:zmPr>
                  </psuz:summaryZmObj>
                  <psuz:summaryZmObj sectionId="{00E560F0-DCA6-4271-A873-80D4C055A5EC}">
                    <psuz:zmPr id="{4550E7A1-CAB0-48C5-B513-E7209687C08D}" transitionDur="1000">
                      <p166:blipFill xmlns:p166="http://schemas.microsoft.com/office/powerpoint/2016/6/main">
                        <a:blip r:embed="rId3"/>
                        <a:stretch>
                          <a:fillRect/>
                        </a:stretch>
                      </p166:blipFill>
                      <p166:spPr xmlns:p166="http://schemas.microsoft.com/office/powerpoint/2016/6/main">
                        <a:xfrm>
                          <a:off x="3680460" y="342010"/>
                          <a:ext cx="3154680" cy="1774508"/>
                        </a:xfrm>
                        <a:prstGeom prst="rect">
                          <a:avLst/>
                        </a:prstGeom>
                        <a:ln w="3175">
                          <a:solidFill>
                            <a:prstClr val="ltGray"/>
                          </a:solidFill>
                        </a:ln>
                      </p166:spPr>
                    </psuz:zmPr>
                  </psuz:summaryZmObj>
                  <psuz:summaryZmObj sectionId="{73295140-6C55-4D33-9E46-260C14BEB6FC}">
                    <psuz:zmPr id="{4937B4EC-EFAB-4456-966C-149095D1646C}" transitionDur="1000">
                      <p166:blipFill xmlns:p166="http://schemas.microsoft.com/office/powerpoint/2016/6/main">
                        <a:blip r:embed="rId4"/>
                        <a:stretch>
                          <a:fillRect/>
                        </a:stretch>
                      </p166:blipFill>
                      <p166:spPr xmlns:p166="http://schemas.microsoft.com/office/powerpoint/2016/6/main">
                        <a:xfrm>
                          <a:off x="6953441" y="342010"/>
                          <a:ext cx="3154680" cy="1774508"/>
                        </a:xfrm>
                        <a:prstGeom prst="rect">
                          <a:avLst/>
                        </a:prstGeom>
                        <a:ln w="3175">
                          <a:solidFill>
                            <a:prstClr val="ltGray"/>
                          </a:solidFill>
                        </a:ln>
                      </p166:spPr>
                    </psuz:zmPr>
                  </psuz:summaryZmObj>
                  <psuz:summaryZmObj sectionId="{DA6B3C88-F083-4ECB-A695-BFA30B55BC77}">
                    <psuz:zmPr id="{1B611A5D-2444-4262-BE09-F28463DF02D2}" transitionDur="1000">
                      <p166:blipFill xmlns:p166="http://schemas.microsoft.com/office/powerpoint/2016/6/main">
                        <a:blip r:embed="rId5"/>
                        <a:stretch>
                          <a:fillRect/>
                        </a:stretch>
                      </p166:blipFill>
                      <p166:spPr xmlns:p166="http://schemas.microsoft.com/office/powerpoint/2016/6/main">
                        <a:xfrm>
                          <a:off x="407479" y="2234819"/>
                          <a:ext cx="3154680" cy="1774508"/>
                        </a:xfrm>
                        <a:prstGeom prst="rect">
                          <a:avLst/>
                        </a:prstGeom>
                        <a:ln w="3175">
                          <a:solidFill>
                            <a:prstClr val="ltGray"/>
                          </a:solidFill>
                        </a:ln>
                      </p166:spPr>
                    </psuz:zmPr>
                  </psuz:summaryZmObj>
                  <psuz:summaryZmObj sectionId="{0BBF344B-2B5A-4EC8-BED8-FE036E0043BD}">
                    <psuz:zmPr id="{5C01BFDE-01DA-454B-900A-32D37D26DDA6}" transitionDur="1000">
                      <p166:blipFill xmlns:p166="http://schemas.microsoft.com/office/powerpoint/2016/6/main">
                        <a:blip r:embed="rId6"/>
                        <a:stretch>
                          <a:fillRect/>
                        </a:stretch>
                      </p166:blipFill>
                      <p166:spPr xmlns:p166="http://schemas.microsoft.com/office/powerpoint/2016/6/main">
                        <a:xfrm>
                          <a:off x="3680460" y="2234819"/>
                          <a:ext cx="3154680" cy="1774508"/>
                        </a:xfrm>
                        <a:prstGeom prst="rect">
                          <a:avLst/>
                        </a:prstGeom>
                        <a:ln w="3175">
                          <a:solidFill>
                            <a:prstClr val="ltGray"/>
                          </a:solidFill>
                        </a:ln>
                      </p166:spPr>
                    </psuz:zmPr>
                  </psuz:summaryZmObj>
                  <psuz:gridLayout/>
                </psuz:summaryZm>
              </a:graphicData>
            </a:graphic>
          </p:graphicFrame>
        </mc:Choice>
        <mc:Fallback>
          <p:grpSp>
            <p:nvGrpSpPr>
              <p:cNvPr id="5" name="Summary Zoom 4">
                <a:extLst>
                  <a:ext uri="{FF2B5EF4-FFF2-40B4-BE49-F238E27FC236}">
                    <a16:creationId xmlns:a16="http://schemas.microsoft.com/office/drawing/2014/main" id="{552B7797-8564-9D84-4E73-6EC419B1F2A4}"/>
                  </a:ext>
                </a:extLst>
              </p:cNvPr>
              <p:cNvGrpSpPr>
                <a:grpSpLocks noGrp="1" noUngrp="1" noRot="1" noChangeAspect="1" noMove="1" noResize="1"/>
              </p:cNvGrpSpPr>
              <p:nvPr/>
            </p:nvGrpSpPr>
            <p:grpSpPr>
              <a:xfrm>
                <a:off x="838200" y="1825625"/>
                <a:ext cx="10515600" cy="4351338"/>
                <a:chOff x="838200" y="1825625"/>
                <a:chExt cx="10515600" cy="4351338"/>
              </a:xfrm>
            </p:grpSpPr>
            <p:pic>
              <p:nvPicPr>
                <p:cNvPr id="3" name="Picture 3">
                  <a:hlinkClick r:id="rId7" action="ppaction://hlinksldjump"/>
                </p:cNvPr>
                <p:cNvPicPr>
                  <a:picLocks noSelect="1" noRot="1" noChangeAspect="1" noMove="1" noResize="1" noEditPoints="1" noAdjustHandles="1" noChangeArrowheads="1" noChangeShapeType="1"/>
                </p:cNvPicPr>
                <p:nvPr/>
              </p:nvPicPr>
              <p:blipFill>
                <a:blip r:embed="rId2"/>
                <a:stretch>
                  <a:fillRect/>
                </a:stretch>
              </p:blipFill>
              <p:spPr>
                <a:xfrm>
                  <a:off x="1245679" y="2167635"/>
                  <a:ext cx="3154680" cy="1774508"/>
                </a:xfrm>
                <a:prstGeom prst="rect">
                  <a:avLst/>
                </a:prstGeom>
                <a:ln w="3175">
                  <a:solidFill>
                    <a:prstClr val="ltGray"/>
                  </a:solidFill>
                </a:ln>
              </p:spPr>
            </p:pic>
            <p:pic>
              <p:nvPicPr>
                <p:cNvPr id="4" name="Picture 4">
                  <a:hlinkClick r:id="rId8" action="ppaction://hlinksldjump"/>
                </p:cNvPr>
                <p:cNvPicPr>
                  <a:picLocks noSelect="1" noRot="1" noChangeAspect="1" noMove="1" noResize="1" noEditPoints="1" noAdjustHandles="1" noChangeArrowheads="1" noChangeShapeType="1"/>
                </p:cNvPicPr>
                <p:nvPr/>
              </p:nvPicPr>
              <p:blipFill>
                <a:blip r:embed="rId3"/>
                <a:stretch>
                  <a:fillRect/>
                </a:stretch>
              </p:blipFill>
              <p:spPr>
                <a:xfrm>
                  <a:off x="4518660" y="2167635"/>
                  <a:ext cx="3154680" cy="1774508"/>
                </a:xfrm>
                <a:prstGeom prst="rect">
                  <a:avLst/>
                </a:prstGeom>
                <a:ln w="3175">
                  <a:solidFill>
                    <a:prstClr val="ltGray"/>
                  </a:solidFill>
                </a:ln>
              </p:spPr>
            </p:pic>
            <p:pic>
              <p:nvPicPr>
                <p:cNvPr id="6" name="Picture 6">
                  <a:hlinkClick r:id="rId9" action="ppaction://hlinksldjump"/>
                </p:cNvPr>
                <p:cNvPicPr>
                  <a:picLocks noSelect="1" noRot="1" noChangeAspect="1" noMove="1" noResize="1" noEditPoints="1" noAdjustHandles="1" noChangeArrowheads="1" noChangeShapeType="1"/>
                </p:cNvPicPr>
                <p:nvPr/>
              </p:nvPicPr>
              <p:blipFill>
                <a:blip r:embed="rId4"/>
                <a:stretch>
                  <a:fillRect/>
                </a:stretch>
              </p:blipFill>
              <p:spPr>
                <a:xfrm>
                  <a:off x="7791641" y="2167635"/>
                  <a:ext cx="3154680" cy="1774508"/>
                </a:xfrm>
                <a:prstGeom prst="rect">
                  <a:avLst/>
                </a:prstGeom>
                <a:ln w="3175">
                  <a:solidFill>
                    <a:prstClr val="ltGray"/>
                  </a:solidFill>
                </a:ln>
              </p:spPr>
            </p:pic>
            <p:pic>
              <p:nvPicPr>
                <p:cNvPr id="7" name="Picture 7">
                  <a:hlinkClick r:id="rId10" action="ppaction://hlinksldjump"/>
                </p:cNvPr>
                <p:cNvPicPr>
                  <a:picLocks noSelect="1" noRot="1" noChangeAspect="1" noMove="1" noResize="1" noEditPoints="1" noAdjustHandles="1" noChangeArrowheads="1" noChangeShapeType="1"/>
                </p:cNvPicPr>
                <p:nvPr/>
              </p:nvPicPr>
              <p:blipFill>
                <a:blip r:embed="rId5"/>
                <a:stretch>
                  <a:fillRect/>
                </a:stretch>
              </p:blipFill>
              <p:spPr>
                <a:xfrm>
                  <a:off x="1245679" y="4060444"/>
                  <a:ext cx="3154680" cy="1774508"/>
                </a:xfrm>
                <a:prstGeom prst="rect">
                  <a:avLst/>
                </a:prstGeom>
                <a:ln w="3175">
                  <a:solidFill>
                    <a:prstClr val="ltGray"/>
                  </a:solidFill>
                </a:ln>
              </p:spPr>
            </p:pic>
            <p:pic>
              <p:nvPicPr>
                <p:cNvPr id="8" name="Picture 8">
                  <a:hlinkClick r:id="rId11" action="ppaction://hlinksldjump"/>
                </p:cNvPr>
                <p:cNvPicPr>
                  <a:picLocks noSelect="1" noRot="1" noChangeAspect="1" noMove="1" noResize="1" noEditPoints="1" noAdjustHandles="1" noChangeArrowheads="1" noChangeShapeType="1"/>
                </p:cNvPicPr>
                <p:nvPr/>
              </p:nvPicPr>
              <p:blipFill>
                <a:blip r:embed="rId6"/>
                <a:stretch>
                  <a:fillRect/>
                </a:stretch>
              </p:blipFill>
              <p:spPr>
                <a:xfrm>
                  <a:off x="4518660" y="4060444"/>
                  <a:ext cx="3154680" cy="1774508"/>
                </a:xfrm>
                <a:prstGeom prst="rect">
                  <a:avLst/>
                </a:prstGeom>
                <a:ln w="3175">
                  <a:solidFill>
                    <a:prstClr val="ltGray"/>
                  </a:solidFill>
                </a:ln>
              </p:spPr>
            </p:pic>
          </p:grpSp>
        </mc:Fallback>
      </mc:AlternateContent>
    </p:spTree>
    <p:extLst>
      <p:ext uri="{BB962C8B-B14F-4D97-AF65-F5344CB8AC3E}">
        <p14:creationId xmlns:p14="http://schemas.microsoft.com/office/powerpoint/2010/main" val="32415936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BB471B-9319-9497-AE1A-2BEFCC8E80EA}"/>
              </a:ext>
            </a:extLst>
          </p:cNvPr>
          <p:cNvSpPr>
            <a:spLocks noGrp="1"/>
          </p:cNvSpPr>
          <p:nvPr>
            <p:ph type="ctrTitle"/>
          </p:nvPr>
        </p:nvSpPr>
        <p:spPr/>
        <p:txBody>
          <a:bodyPr/>
          <a:lstStyle/>
          <a:p>
            <a:r>
              <a:rPr lang="en-GB" dirty="0"/>
              <a:t>Balloon Rocket Challenge</a:t>
            </a:r>
          </a:p>
        </p:txBody>
      </p:sp>
      <p:sp>
        <p:nvSpPr>
          <p:cNvPr id="3" name="Subtitle 2">
            <a:extLst>
              <a:ext uri="{FF2B5EF4-FFF2-40B4-BE49-F238E27FC236}">
                <a16:creationId xmlns:a16="http://schemas.microsoft.com/office/drawing/2014/main" id="{2162F3BA-4DE2-DE58-5F4B-09FBDC4533A3}"/>
              </a:ext>
            </a:extLst>
          </p:cNvPr>
          <p:cNvSpPr>
            <a:spLocks noGrp="1"/>
          </p:cNvSpPr>
          <p:nvPr>
            <p:ph type="subTitle" idx="1"/>
          </p:nvPr>
        </p:nvSpPr>
        <p:spPr/>
        <p:txBody>
          <a:bodyPr/>
          <a:lstStyle/>
          <a:p>
            <a:r>
              <a:rPr lang="en-GB" dirty="0"/>
              <a:t>Level One</a:t>
            </a:r>
          </a:p>
        </p:txBody>
      </p:sp>
    </p:spTree>
    <p:extLst>
      <p:ext uri="{BB962C8B-B14F-4D97-AF65-F5344CB8AC3E}">
        <p14:creationId xmlns:p14="http://schemas.microsoft.com/office/powerpoint/2010/main" val="13849525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4973D141-4909-CF6E-C11B-1C66D0096618}"/>
              </a:ext>
            </a:extLst>
          </p:cNvPr>
          <p:cNvSpPr>
            <a:spLocks noGrp="1"/>
          </p:cNvSpPr>
          <p:nvPr>
            <p:ph type="title"/>
          </p:nvPr>
        </p:nvSpPr>
        <p:spPr/>
        <p:txBody>
          <a:bodyPr/>
          <a:lstStyle/>
          <a:p>
            <a:r>
              <a:rPr lang="en-GB" dirty="0">
                <a:solidFill>
                  <a:schemeClr val="tx1"/>
                </a:solidFill>
              </a:rPr>
              <a:t>Balloon Rocket Challenge</a:t>
            </a:r>
          </a:p>
        </p:txBody>
      </p:sp>
      <p:sp>
        <p:nvSpPr>
          <p:cNvPr id="7" name="TextBox 6">
            <a:extLst>
              <a:ext uri="{FF2B5EF4-FFF2-40B4-BE49-F238E27FC236}">
                <a16:creationId xmlns:a16="http://schemas.microsoft.com/office/drawing/2014/main" id="{2D25695B-170E-2766-217D-76B7D7CBF55C}"/>
              </a:ext>
            </a:extLst>
          </p:cNvPr>
          <p:cNvSpPr txBox="1"/>
          <p:nvPr/>
        </p:nvSpPr>
        <p:spPr>
          <a:xfrm>
            <a:off x="1001486" y="1578429"/>
            <a:ext cx="6041571" cy="923330"/>
          </a:xfrm>
          <a:prstGeom prst="rect">
            <a:avLst/>
          </a:prstGeom>
          <a:noFill/>
        </p:spPr>
        <p:txBody>
          <a:bodyPr wrap="square" rtlCol="0">
            <a:spAutoFit/>
          </a:bodyPr>
          <a:lstStyle/>
          <a:p>
            <a:r>
              <a:rPr lang="en-GB" sz="1800" b="1" kern="100" dirty="0">
                <a:effectLst/>
                <a:latin typeface="Aptos" panose="020B0004020202020204" pitchFamily="34" charset="0"/>
                <a:ea typeface="Aptos" panose="020B0004020202020204" pitchFamily="34" charset="0"/>
                <a:cs typeface="Times New Roman" panose="02020603050405020304" pitchFamily="18" charset="0"/>
              </a:rPr>
              <a:t>Aim:</a:t>
            </a:r>
            <a:r>
              <a:rPr lang="en-GB" sz="1800" kern="100" dirty="0">
                <a:effectLst/>
                <a:latin typeface="Aptos" panose="020B0004020202020204" pitchFamily="34" charset="0"/>
                <a:ea typeface="Aptos" panose="020B0004020202020204" pitchFamily="34" charset="0"/>
                <a:cs typeface="Times New Roman" panose="02020603050405020304" pitchFamily="18" charset="0"/>
              </a:rPr>
              <a:t> To explore how forces and motion impact movement through air propulsion and relate this to how rockets and airplanes move in the aerospace industry.</a:t>
            </a:r>
          </a:p>
        </p:txBody>
      </p:sp>
      <p:sp>
        <p:nvSpPr>
          <p:cNvPr id="8" name="Rectangle 7">
            <a:extLst>
              <a:ext uri="{FF2B5EF4-FFF2-40B4-BE49-F238E27FC236}">
                <a16:creationId xmlns:a16="http://schemas.microsoft.com/office/drawing/2014/main" id="{ABE76DDC-4C6A-CA5D-30B1-24A36482D8C8}"/>
              </a:ext>
            </a:extLst>
          </p:cNvPr>
          <p:cNvSpPr>
            <a:spLocks noGrp="1" noRot="1" noMove="1" noResize="1" noEditPoints="1" noAdjustHandles="1" noChangeArrowheads="1" noChangeShapeType="1"/>
          </p:cNvSpPr>
          <p:nvPr/>
        </p:nvSpPr>
        <p:spPr>
          <a:xfrm>
            <a:off x="1001486" y="3058886"/>
            <a:ext cx="4985657" cy="2917371"/>
          </a:xfrm>
          <a:prstGeom prst="rect">
            <a:avLst/>
          </a:prstGeom>
          <a:solidFill>
            <a:srgbClr val="FAED3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a:extLst>
              <a:ext uri="{FF2B5EF4-FFF2-40B4-BE49-F238E27FC236}">
                <a16:creationId xmlns:a16="http://schemas.microsoft.com/office/drawing/2014/main" id="{945AECAB-1987-4B2B-7E04-B4E3909C201A}"/>
              </a:ext>
            </a:extLst>
          </p:cNvPr>
          <p:cNvSpPr>
            <a:spLocks noGrp="1" noRot="1" noMove="1" noResize="1" noEditPoints="1" noAdjustHandles="1" noChangeArrowheads="1" noChangeShapeType="1"/>
          </p:cNvSpPr>
          <p:nvPr/>
        </p:nvSpPr>
        <p:spPr>
          <a:xfrm>
            <a:off x="6139543" y="3058885"/>
            <a:ext cx="4985657" cy="2917371"/>
          </a:xfrm>
          <a:prstGeom prst="rect">
            <a:avLst/>
          </a:prstGeom>
          <a:solidFill>
            <a:srgbClr val="FAED3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TextBox 9">
            <a:extLst>
              <a:ext uri="{FF2B5EF4-FFF2-40B4-BE49-F238E27FC236}">
                <a16:creationId xmlns:a16="http://schemas.microsoft.com/office/drawing/2014/main" id="{2B2B8AD6-1F56-9685-6706-03AEECDB676D}"/>
              </a:ext>
            </a:extLst>
          </p:cNvPr>
          <p:cNvSpPr txBox="1">
            <a:spLocks noGrp="1" noRot="1" noMove="1" noResize="1" noEditPoints="1" noAdjustHandles="1" noChangeArrowheads="1" noChangeShapeType="1"/>
          </p:cNvSpPr>
          <p:nvPr/>
        </p:nvSpPr>
        <p:spPr>
          <a:xfrm>
            <a:off x="1077685" y="3298371"/>
            <a:ext cx="4833257" cy="1915396"/>
          </a:xfrm>
          <a:prstGeom prst="rect">
            <a:avLst/>
          </a:prstGeom>
          <a:noFill/>
        </p:spPr>
        <p:txBody>
          <a:bodyPr wrap="square" rtlCol="0">
            <a:spAutoFit/>
          </a:bodyPr>
          <a:lstStyle/>
          <a:p>
            <a:pPr>
              <a:lnSpc>
                <a:spcPct val="107000"/>
              </a:lnSpc>
              <a:spcAft>
                <a:spcPts val="800"/>
              </a:spcAft>
              <a:buNone/>
            </a:pPr>
            <a:r>
              <a:rPr lang="en-GB" sz="1500" b="1" kern="100" dirty="0">
                <a:effectLst/>
                <a:latin typeface="Aptos" panose="020B0004020202020204" pitchFamily="34" charset="0"/>
                <a:ea typeface="Aptos" panose="020B0004020202020204" pitchFamily="34" charset="0"/>
                <a:cs typeface="Times New Roman" panose="02020603050405020304" pitchFamily="18" charset="0"/>
              </a:rPr>
              <a:t>Learning Intentions</a:t>
            </a:r>
          </a:p>
          <a:p>
            <a:pPr marL="342900" lvl="0" indent="-342900">
              <a:lnSpc>
                <a:spcPct val="107000"/>
              </a:lnSpc>
              <a:buFont typeface="Symbol" panose="05050102010706020507" pitchFamily="18" charset="2"/>
              <a:buChar char=""/>
            </a:pPr>
            <a:r>
              <a:rPr lang="en-GB" sz="1500" kern="100" dirty="0">
                <a:effectLst/>
                <a:latin typeface="Aptos" panose="020B0004020202020204" pitchFamily="34" charset="0"/>
                <a:ea typeface="Aptos" panose="020B0004020202020204" pitchFamily="34" charset="0"/>
                <a:cs typeface="Times New Roman" panose="02020603050405020304" pitchFamily="18" charset="0"/>
              </a:rPr>
              <a:t>Understand how air propulsion works to move objects.</a:t>
            </a:r>
          </a:p>
          <a:p>
            <a:pPr marL="342900" lvl="0" indent="-342900">
              <a:lnSpc>
                <a:spcPct val="107000"/>
              </a:lnSpc>
              <a:buFont typeface="Symbol" panose="05050102010706020507" pitchFamily="18" charset="2"/>
              <a:buChar char=""/>
            </a:pPr>
            <a:r>
              <a:rPr lang="en-GB" sz="1500" kern="100" dirty="0">
                <a:effectLst/>
                <a:latin typeface="Aptos" panose="020B0004020202020204" pitchFamily="34" charset="0"/>
                <a:ea typeface="Aptos" panose="020B0004020202020204" pitchFamily="34" charset="0"/>
                <a:cs typeface="Times New Roman" panose="02020603050405020304" pitchFamily="18" charset="0"/>
              </a:rPr>
              <a:t>Investigate how forces such as push and pull affect motion.</a:t>
            </a:r>
          </a:p>
          <a:p>
            <a:pPr marL="342900" lvl="0" indent="-342900">
              <a:lnSpc>
                <a:spcPct val="107000"/>
              </a:lnSpc>
              <a:buFont typeface="Symbol" panose="05050102010706020507" pitchFamily="18" charset="2"/>
              <a:buChar char=""/>
            </a:pPr>
            <a:r>
              <a:rPr lang="en-GB" sz="1500" kern="100" dirty="0">
                <a:effectLst/>
                <a:latin typeface="Aptos" panose="020B0004020202020204" pitchFamily="34" charset="0"/>
                <a:ea typeface="Aptos" panose="020B0004020202020204" pitchFamily="34" charset="0"/>
                <a:cs typeface="Times New Roman" panose="02020603050405020304" pitchFamily="18" charset="0"/>
              </a:rPr>
              <a:t>Relate the balloon rocket challenge to how rockets and airplanes achieve flight.</a:t>
            </a:r>
          </a:p>
        </p:txBody>
      </p:sp>
      <p:sp>
        <p:nvSpPr>
          <p:cNvPr id="11" name="TextBox 10">
            <a:extLst>
              <a:ext uri="{FF2B5EF4-FFF2-40B4-BE49-F238E27FC236}">
                <a16:creationId xmlns:a16="http://schemas.microsoft.com/office/drawing/2014/main" id="{F84AAE56-73E3-7816-060D-DE6A033AFD64}"/>
              </a:ext>
            </a:extLst>
          </p:cNvPr>
          <p:cNvSpPr txBox="1">
            <a:spLocks noGrp="1" noRot="1" noMove="1" noResize="1" noEditPoints="1" noAdjustHandles="1" noChangeArrowheads="1" noChangeShapeType="1"/>
          </p:cNvSpPr>
          <p:nvPr/>
        </p:nvSpPr>
        <p:spPr>
          <a:xfrm>
            <a:off x="6291943" y="3238982"/>
            <a:ext cx="4833257" cy="2162387"/>
          </a:xfrm>
          <a:prstGeom prst="rect">
            <a:avLst/>
          </a:prstGeom>
          <a:noFill/>
        </p:spPr>
        <p:txBody>
          <a:bodyPr wrap="square" rtlCol="0">
            <a:spAutoFit/>
          </a:bodyPr>
          <a:lstStyle/>
          <a:p>
            <a:pPr>
              <a:lnSpc>
                <a:spcPct val="107000"/>
              </a:lnSpc>
              <a:spcAft>
                <a:spcPts val="800"/>
              </a:spcAft>
              <a:buNone/>
            </a:pPr>
            <a:r>
              <a:rPr lang="en-GB" sz="1500" b="1" kern="100" dirty="0">
                <a:effectLst/>
                <a:latin typeface="Aptos" panose="020B0004020202020204" pitchFamily="34" charset="0"/>
                <a:ea typeface="Aptos" panose="020B0004020202020204" pitchFamily="34" charset="0"/>
                <a:cs typeface="Times New Roman" panose="02020603050405020304" pitchFamily="18" charset="0"/>
              </a:rPr>
              <a:t>Success Criteria</a:t>
            </a:r>
            <a:endParaRPr lang="en-GB" sz="15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500" kern="100" dirty="0">
                <a:effectLst/>
                <a:latin typeface="Aptos" panose="020B0004020202020204" pitchFamily="34" charset="0"/>
                <a:ea typeface="Aptos" panose="020B0004020202020204" pitchFamily="34" charset="0"/>
                <a:cs typeface="Times New Roman" panose="02020603050405020304" pitchFamily="18" charset="0"/>
              </a:rPr>
              <a:t>I can describe how air propulsion moves an object forward.</a:t>
            </a:r>
          </a:p>
          <a:p>
            <a:pPr marL="342900" lvl="0" indent="-342900">
              <a:lnSpc>
                <a:spcPct val="107000"/>
              </a:lnSpc>
              <a:buFont typeface="Symbol" panose="05050102010706020507" pitchFamily="18" charset="2"/>
              <a:buChar char=""/>
            </a:pPr>
            <a:r>
              <a:rPr lang="en-GB" sz="1500" kern="100" dirty="0">
                <a:effectLst/>
                <a:latin typeface="Aptos" panose="020B0004020202020204" pitchFamily="34" charset="0"/>
                <a:ea typeface="Aptos" panose="020B0004020202020204" pitchFamily="34" charset="0"/>
                <a:cs typeface="Times New Roman" panose="02020603050405020304" pitchFamily="18" charset="0"/>
              </a:rPr>
              <a:t>I can explain how forces such as thrust and drag affect movement.</a:t>
            </a:r>
          </a:p>
          <a:p>
            <a:pPr marL="342900" lvl="0" indent="-342900">
              <a:lnSpc>
                <a:spcPct val="107000"/>
              </a:lnSpc>
              <a:buFont typeface="Symbol" panose="05050102010706020507" pitchFamily="18" charset="2"/>
              <a:buChar char=""/>
            </a:pPr>
            <a:r>
              <a:rPr lang="en-GB" sz="1500" kern="100" dirty="0">
                <a:effectLst/>
                <a:latin typeface="Aptos" panose="020B0004020202020204" pitchFamily="34" charset="0"/>
                <a:ea typeface="Aptos" panose="020B0004020202020204" pitchFamily="34" charset="0"/>
                <a:cs typeface="Times New Roman" panose="02020603050405020304" pitchFamily="18" charset="0"/>
              </a:rPr>
              <a:t>I can make a connection between air movement in the balloon rocket and real-world aerospace applications, such as rockets and airplanes.</a:t>
            </a:r>
          </a:p>
        </p:txBody>
      </p:sp>
      <p:sp>
        <p:nvSpPr>
          <p:cNvPr id="12" name="TextBox 11">
            <a:extLst>
              <a:ext uri="{FF2B5EF4-FFF2-40B4-BE49-F238E27FC236}">
                <a16:creationId xmlns:a16="http://schemas.microsoft.com/office/drawing/2014/main" id="{7168A9F7-E909-14D7-22C6-CD1AFF3FE29A}"/>
              </a:ext>
            </a:extLst>
          </p:cNvPr>
          <p:cNvSpPr txBox="1"/>
          <p:nvPr/>
        </p:nvSpPr>
        <p:spPr>
          <a:xfrm>
            <a:off x="7043057" y="1578429"/>
            <a:ext cx="4082143" cy="369332"/>
          </a:xfrm>
          <a:prstGeom prst="rect">
            <a:avLst/>
          </a:prstGeom>
          <a:noFill/>
        </p:spPr>
        <p:txBody>
          <a:bodyPr wrap="square" numCol="2" rtlCol="0">
            <a:spAutoFit/>
          </a:bodyPr>
          <a:lstStyle/>
          <a:p>
            <a:r>
              <a:rPr lang="en-GB" b="1" kern="100" dirty="0" err="1">
                <a:latin typeface="Aptos" panose="020B0004020202020204" pitchFamily="34" charset="0"/>
                <a:ea typeface="Aptos" panose="020B0004020202020204" pitchFamily="34" charset="0"/>
                <a:cs typeface="Times New Roman" panose="02020603050405020304" pitchFamily="18" charset="0"/>
              </a:rPr>
              <a:t>CfE</a:t>
            </a:r>
            <a:r>
              <a:rPr lang="en-GB" b="1" kern="100" dirty="0">
                <a:latin typeface="Aptos" panose="020B0004020202020204" pitchFamily="34" charset="0"/>
                <a:ea typeface="Aptos" panose="020B0004020202020204" pitchFamily="34" charset="0"/>
                <a:cs typeface="Times New Roman" panose="02020603050405020304" pitchFamily="18" charset="0"/>
              </a:rPr>
              <a:t> Links</a:t>
            </a:r>
            <a:endParaRPr lang="en-GB" sz="1800" b="1"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3" name="TextBox 12">
            <a:extLst>
              <a:ext uri="{FF2B5EF4-FFF2-40B4-BE49-F238E27FC236}">
                <a16:creationId xmlns:a16="http://schemas.microsoft.com/office/drawing/2014/main" id="{FE7DB70E-39EF-A6F3-F5E0-B94555320187}"/>
              </a:ext>
            </a:extLst>
          </p:cNvPr>
          <p:cNvSpPr txBox="1"/>
          <p:nvPr/>
        </p:nvSpPr>
        <p:spPr>
          <a:xfrm>
            <a:off x="7043057" y="1887754"/>
            <a:ext cx="4082143" cy="410369"/>
          </a:xfrm>
          <a:prstGeom prst="rect">
            <a:avLst/>
          </a:prstGeom>
          <a:noFill/>
        </p:spPr>
        <p:txBody>
          <a:bodyPr wrap="square" numCol="2" rtlCol="0">
            <a:spAutoFit/>
          </a:bodyPr>
          <a:lstStyle/>
          <a:p>
            <a:pPr>
              <a:spcAft>
                <a:spcPts val="800"/>
              </a:spcAft>
            </a:pPr>
            <a:r>
              <a:rPr lang="en-GB" sz="1400" b="1" kern="100" dirty="0">
                <a:effectLst/>
                <a:latin typeface="Aptos" panose="020B0004020202020204" pitchFamily="34" charset="0"/>
                <a:ea typeface="Aptos" panose="020B0004020202020204" pitchFamily="34" charset="0"/>
                <a:cs typeface="Times New Roman" panose="02020603050405020304" pitchFamily="18" charset="0"/>
              </a:rPr>
              <a:t>SCN 1-07a  </a:t>
            </a:r>
            <a:endParaRPr lang="en-GB" sz="14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4" name="Graphic 3" descr="Rocket with solid fill">
            <a:extLst>
              <a:ext uri="{FF2B5EF4-FFF2-40B4-BE49-F238E27FC236}">
                <a16:creationId xmlns:a16="http://schemas.microsoft.com/office/drawing/2014/main" id="{C669BB0B-CC9C-BD40-39EE-D0D0C4DD50D9}"/>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0134600" y="570706"/>
            <a:ext cx="914400" cy="914400"/>
          </a:xfrm>
          <a:prstGeom prst="rect">
            <a:avLst/>
          </a:prstGeom>
        </p:spPr>
      </p:pic>
    </p:spTree>
    <p:extLst>
      <p:ext uri="{BB962C8B-B14F-4D97-AF65-F5344CB8AC3E}">
        <p14:creationId xmlns:p14="http://schemas.microsoft.com/office/powerpoint/2010/main" val="318391088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235798-E0AC-6EAA-673A-CEEE22FFF437}"/>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27DA6D5C-A017-B487-2F46-E06499B46645}"/>
              </a:ext>
            </a:extLst>
          </p:cNvPr>
          <p:cNvSpPr>
            <a:spLocks noGrp="1"/>
          </p:cNvSpPr>
          <p:nvPr>
            <p:ph type="title"/>
          </p:nvPr>
        </p:nvSpPr>
        <p:spPr/>
        <p:txBody>
          <a:bodyPr/>
          <a:lstStyle/>
          <a:p>
            <a:r>
              <a:rPr lang="en-GB" dirty="0">
                <a:solidFill>
                  <a:schemeClr val="tx1"/>
                </a:solidFill>
              </a:rPr>
              <a:t>Balloon Rocket Challenge</a:t>
            </a:r>
          </a:p>
        </p:txBody>
      </p:sp>
      <p:sp>
        <p:nvSpPr>
          <p:cNvPr id="7" name="TextBox 6">
            <a:extLst>
              <a:ext uri="{FF2B5EF4-FFF2-40B4-BE49-F238E27FC236}">
                <a16:creationId xmlns:a16="http://schemas.microsoft.com/office/drawing/2014/main" id="{D3BCD0F8-6920-7F26-5E92-461D48982567}"/>
              </a:ext>
            </a:extLst>
          </p:cNvPr>
          <p:cNvSpPr txBox="1"/>
          <p:nvPr/>
        </p:nvSpPr>
        <p:spPr>
          <a:xfrm>
            <a:off x="1001486" y="1973913"/>
            <a:ext cx="10047514" cy="369332"/>
          </a:xfrm>
          <a:prstGeom prst="rect">
            <a:avLst/>
          </a:prstGeom>
          <a:noFill/>
        </p:spPr>
        <p:txBody>
          <a:bodyPr wrap="square" rtlCol="0">
            <a:spAutoFit/>
          </a:bodyPr>
          <a:lstStyle/>
          <a:p>
            <a:r>
              <a:rPr lang="en-GB" sz="1800" b="1" kern="100" dirty="0">
                <a:effectLst/>
                <a:latin typeface="Aptos" panose="020B0004020202020204" pitchFamily="34" charset="0"/>
                <a:ea typeface="Aptos" panose="020B0004020202020204" pitchFamily="34" charset="0"/>
                <a:cs typeface="Times New Roman" panose="02020603050405020304" pitchFamily="18" charset="0"/>
              </a:rPr>
              <a:t>Materials</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4" name="Graphic 3" descr="Balloons outline">
            <a:extLst>
              <a:ext uri="{FF2B5EF4-FFF2-40B4-BE49-F238E27FC236}">
                <a16:creationId xmlns:a16="http://schemas.microsoft.com/office/drawing/2014/main" id="{BB545E7B-F59F-2A45-BCA8-D9D6DFDEF6F6}"/>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0134600" y="570706"/>
            <a:ext cx="914400" cy="914400"/>
          </a:xfrm>
          <a:prstGeom prst="rect">
            <a:avLst/>
          </a:prstGeom>
        </p:spPr>
      </p:pic>
      <p:graphicFrame>
        <p:nvGraphicFramePr>
          <p:cNvPr id="2" name="Table 1">
            <a:extLst>
              <a:ext uri="{FF2B5EF4-FFF2-40B4-BE49-F238E27FC236}">
                <a16:creationId xmlns:a16="http://schemas.microsoft.com/office/drawing/2014/main" id="{051F32BA-9B2B-DF9E-6F80-840F53EA09E8}"/>
              </a:ext>
            </a:extLst>
          </p:cNvPr>
          <p:cNvGraphicFramePr>
            <a:graphicFrameLocks noGrp="1"/>
          </p:cNvGraphicFramePr>
          <p:nvPr/>
        </p:nvGraphicFramePr>
        <p:xfrm>
          <a:off x="1089836" y="2626470"/>
          <a:ext cx="10047514" cy="2160000"/>
        </p:xfrm>
        <a:graphic>
          <a:graphicData uri="http://schemas.openxmlformats.org/drawingml/2006/table">
            <a:tbl>
              <a:tblPr firstRow="1" bandRow="1">
                <a:tableStyleId>{00A15C55-8517-42AA-B614-E9B94910E393}</a:tableStyleId>
              </a:tblPr>
              <a:tblGrid>
                <a:gridCol w="8224285">
                  <a:extLst>
                    <a:ext uri="{9D8B030D-6E8A-4147-A177-3AD203B41FA5}">
                      <a16:colId xmlns:a16="http://schemas.microsoft.com/office/drawing/2014/main" val="2627456847"/>
                    </a:ext>
                  </a:extLst>
                </a:gridCol>
                <a:gridCol w="1823229">
                  <a:extLst>
                    <a:ext uri="{9D8B030D-6E8A-4147-A177-3AD203B41FA5}">
                      <a16:colId xmlns:a16="http://schemas.microsoft.com/office/drawing/2014/main" val="2593099606"/>
                    </a:ext>
                  </a:extLst>
                </a:gridCol>
              </a:tblGrid>
              <a:tr h="360000">
                <a:tc>
                  <a:txBody>
                    <a:bodyPr/>
                    <a:lstStyle/>
                    <a:p>
                      <a:r>
                        <a:rPr lang="en-GB" sz="1400" b="1" dirty="0">
                          <a:solidFill>
                            <a:schemeClr val="tx1"/>
                          </a:solidFill>
                        </a:rPr>
                        <a:t>Item</a:t>
                      </a:r>
                    </a:p>
                  </a:txBody>
                  <a:tcPr/>
                </a:tc>
                <a:tc>
                  <a:txBody>
                    <a:bodyPr/>
                    <a:lstStyle/>
                    <a:p>
                      <a:r>
                        <a:rPr lang="en-GB" sz="1400" b="1" dirty="0">
                          <a:solidFill>
                            <a:schemeClr val="tx1"/>
                          </a:solidFill>
                        </a:rPr>
                        <a:t>Quantity Per Group</a:t>
                      </a:r>
                    </a:p>
                  </a:txBody>
                  <a:tcPr/>
                </a:tc>
                <a:extLst>
                  <a:ext uri="{0D108BD9-81ED-4DB2-BD59-A6C34878D82A}">
                    <a16:rowId xmlns:a16="http://schemas.microsoft.com/office/drawing/2014/main" val="2575338781"/>
                  </a:ext>
                </a:extLst>
              </a:tr>
              <a:tr h="360000">
                <a:tc>
                  <a:txBody>
                    <a:bodyPr/>
                    <a:lstStyle/>
                    <a:p>
                      <a:r>
                        <a:rPr lang="en-GB" sz="1400" b="0" dirty="0">
                          <a:solidFill>
                            <a:schemeClr val="tx1"/>
                          </a:solidFill>
                        </a:rPr>
                        <a:t>Balloons</a:t>
                      </a:r>
                    </a:p>
                  </a:txBody>
                  <a:tcPr/>
                </a:tc>
                <a:tc>
                  <a:txBody>
                    <a:bodyPr/>
                    <a:lstStyle/>
                    <a:p>
                      <a:r>
                        <a:rPr lang="en-GB" sz="1400" b="0" dirty="0">
                          <a:solidFill>
                            <a:schemeClr val="tx1"/>
                          </a:solidFill>
                        </a:rPr>
                        <a:t>1</a:t>
                      </a:r>
                    </a:p>
                  </a:txBody>
                  <a:tcPr/>
                </a:tc>
                <a:extLst>
                  <a:ext uri="{0D108BD9-81ED-4DB2-BD59-A6C34878D82A}">
                    <a16:rowId xmlns:a16="http://schemas.microsoft.com/office/drawing/2014/main" val="843351487"/>
                  </a:ext>
                </a:extLst>
              </a:tr>
              <a:tr h="360000">
                <a:tc>
                  <a:txBody>
                    <a:bodyPr/>
                    <a:lstStyle/>
                    <a:p>
                      <a:r>
                        <a:rPr lang="en-GB" sz="1400" b="0" dirty="0">
                          <a:solidFill>
                            <a:schemeClr val="tx1"/>
                          </a:solidFill>
                        </a:rPr>
                        <a:t>Straws</a:t>
                      </a:r>
                    </a:p>
                  </a:txBody>
                  <a:tcPr/>
                </a:tc>
                <a:tc>
                  <a:txBody>
                    <a:bodyPr/>
                    <a:lstStyle/>
                    <a:p>
                      <a:r>
                        <a:rPr lang="en-GB" sz="1400" b="0" dirty="0">
                          <a:solidFill>
                            <a:schemeClr val="tx1"/>
                          </a:solidFill>
                        </a:rPr>
                        <a:t>1</a:t>
                      </a:r>
                    </a:p>
                  </a:txBody>
                  <a:tcPr/>
                </a:tc>
                <a:extLst>
                  <a:ext uri="{0D108BD9-81ED-4DB2-BD59-A6C34878D82A}">
                    <a16:rowId xmlns:a16="http://schemas.microsoft.com/office/drawing/2014/main" val="1113776048"/>
                  </a:ext>
                </a:extLst>
              </a:tr>
              <a:tr h="360000">
                <a:tc>
                  <a:txBody>
                    <a:bodyPr/>
                    <a:lstStyle/>
                    <a:p>
                      <a:r>
                        <a:rPr lang="en-GB" sz="1400" b="0" dirty="0">
                          <a:solidFill>
                            <a:schemeClr val="tx1"/>
                          </a:solidFill>
                        </a:rPr>
                        <a:t>String (at least 4m long)</a:t>
                      </a:r>
                    </a:p>
                  </a:txBody>
                  <a:tcPr/>
                </a:tc>
                <a:tc>
                  <a:txBody>
                    <a:bodyPr/>
                    <a:lstStyle/>
                    <a:p>
                      <a:r>
                        <a:rPr lang="en-GB" sz="1400" b="0" dirty="0">
                          <a:solidFill>
                            <a:schemeClr val="tx1"/>
                          </a:solidFill>
                        </a:rPr>
                        <a:t>1</a:t>
                      </a:r>
                    </a:p>
                  </a:txBody>
                  <a:tcPr/>
                </a:tc>
                <a:extLst>
                  <a:ext uri="{0D108BD9-81ED-4DB2-BD59-A6C34878D82A}">
                    <a16:rowId xmlns:a16="http://schemas.microsoft.com/office/drawing/2014/main" val="4290911391"/>
                  </a:ext>
                </a:extLst>
              </a:tr>
              <a:tr h="360000">
                <a:tc>
                  <a:txBody>
                    <a:bodyPr/>
                    <a:lstStyle/>
                    <a:p>
                      <a:r>
                        <a:rPr lang="en-GB" sz="1400" b="0" dirty="0">
                          <a:solidFill>
                            <a:schemeClr val="tx1"/>
                          </a:solidFill>
                        </a:rPr>
                        <a:t>Tape</a:t>
                      </a:r>
                    </a:p>
                  </a:txBody>
                  <a:tcPr/>
                </a:tc>
                <a:tc>
                  <a:txBody>
                    <a:bodyPr/>
                    <a:lstStyle/>
                    <a:p>
                      <a:r>
                        <a:rPr lang="en-GB" sz="1400" b="0" dirty="0">
                          <a:solidFill>
                            <a:schemeClr val="tx1"/>
                          </a:solidFill>
                        </a:rPr>
                        <a:t>1</a:t>
                      </a:r>
                    </a:p>
                  </a:txBody>
                  <a:tcPr/>
                </a:tc>
                <a:extLst>
                  <a:ext uri="{0D108BD9-81ED-4DB2-BD59-A6C34878D82A}">
                    <a16:rowId xmlns:a16="http://schemas.microsoft.com/office/drawing/2014/main" val="976940635"/>
                  </a:ext>
                </a:extLst>
              </a:tr>
              <a:tr h="360000">
                <a:tc>
                  <a:txBody>
                    <a:bodyPr/>
                    <a:lstStyle/>
                    <a:p>
                      <a:r>
                        <a:rPr lang="en-GB" sz="1400" b="0" dirty="0">
                          <a:solidFill>
                            <a:schemeClr val="tx1"/>
                          </a:solidFill>
                        </a:rPr>
                        <a:t>Two objects of same height (to tie string to)</a:t>
                      </a:r>
                    </a:p>
                  </a:txBody>
                  <a:tcPr/>
                </a:tc>
                <a:tc>
                  <a:txBody>
                    <a:bodyPr/>
                    <a:lstStyle/>
                    <a:p>
                      <a:r>
                        <a:rPr lang="en-GB" sz="1400" b="0" dirty="0">
                          <a:solidFill>
                            <a:schemeClr val="tx1"/>
                          </a:solidFill>
                        </a:rPr>
                        <a:t>1</a:t>
                      </a:r>
                    </a:p>
                  </a:txBody>
                  <a:tcPr/>
                </a:tc>
                <a:extLst>
                  <a:ext uri="{0D108BD9-81ED-4DB2-BD59-A6C34878D82A}">
                    <a16:rowId xmlns:a16="http://schemas.microsoft.com/office/drawing/2014/main" val="2314240844"/>
                  </a:ext>
                </a:extLst>
              </a:tr>
            </a:tbl>
          </a:graphicData>
        </a:graphic>
      </p:graphicFrame>
    </p:spTree>
    <p:extLst>
      <p:ext uri="{BB962C8B-B14F-4D97-AF65-F5344CB8AC3E}">
        <p14:creationId xmlns:p14="http://schemas.microsoft.com/office/powerpoint/2010/main" val="2277487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90659F-BECD-306D-C141-B9F1E80228D9}"/>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421A467A-398F-C76B-4D2E-59A77FB91696}"/>
              </a:ext>
            </a:extLst>
          </p:cNvPr>
          <p:cNvSpPr>
            <a:spLocks noGrp="1"/>
          </p:cNvSpPr>
          <p:nvPr>
            <p:ph type="title"/>
          </p:nvPr>
        </p:nvSpPr>
        <p:spPr/>
        <p:txBody>
          <a:bodyPr/>
          <a:lstStyle/>
          <a:p>
            <a:r>
              <a:rPr lang="en-GB" dirty="0">
                <a:solidFill>
                  <a:schemeClr val="tx1"/>
                </a:solidFill>
              </a:rPr>
              <a:t>Balloon Rocket Challenge</a:t>
            </a:r>
          </a:p>
        </p:txBody>
      </p:sp>
      <p:sp>
        <p:nvSpPr>
          <p:cNvPr id="10" name="TextBox 9">
            <a:extLst>
              <a:ext uri="{FF2B5EF4-FFF2-40B4-BE49-F238E27FC236}">
                <a16:creationId xmlns:a16="http://schemas.microsoft.com/office/drawing/2014/main" id="{C94F46B3-5284-F6F4-49C2-2735B59BB56D}"/>
              </a:ext>
            </a:extLst>
          </p:cNvPr>
          <p:cNvSpPr txBox="1">
            <a:spLocks noGrp="1" noRot="1" noMove="1" noResize="1" noEditPoints="1" noAdjustHandles="1" noChangeArrowheads="1" noChangeShapeType="1"/>
          </p:cNvSpPr>
          <p:nvPr/>
        </p:nvSpPr>
        <p:spPr>
          <a:xfrm>
            <a:off x="1077685" y="3298371"/>
            <a:ext cx="4833257" cy="2162387"/>
          </a:xfrm>
          <a:prstGeom prst="rect">
            <a:avLst/>
          </a:prstGeom>
          <a:noFill/>
        </p:spPr>
        <p:txBody>
          <a:bodyPr wrap="square" rtlCol="0">
            <a:spAutoFit/>
          </a:bodyPr>
          <a:lstStyle/>
          <a:p>
            <a:pPr>
              <a:lnSpc>
                <a:spcPct val="107000"/>
              </a:lnSpc>
              <a:spcAft>
                <a:spcPts val="800"/>
              </a:spcAft>
              <a:buNone/>
            </a:pPr>
            <a:r>
              <a:rPr lang="en-GB" sz="15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Learning Intentions</a:t>
            </a:r>
          </a:p>
          <a:p>
            <a:pPr marL="342900" lvl="0" indent="-342900">
              <a:lnSpc>
                <a:spcPct val="107000"/>
              </a:lnSpc>
              <a:buFont typeface="Symbol" panose="05050102010706020507" pitchFamily="18" charset="2"/>
              <a:buChar char=""/>
            </a:pPr>
            <a:r>
              <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I will construct and launch a water bottle rocket.</a:t>
            </a:r>
            <a:r>
              <a:rPr lang="en-GB" sz="15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a:t>
            </a:r>
            <a:endPar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I will investigate how air pressure and water create thrust.</a:t>
            </a:r>
            <a:r>
              <a:rPr lang="en-GB" sz="15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a:t>
            </a:r>
            <a:endPar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I will record observations, compare results, and refine my design.</a:t>
            </a:r>
            <a:r>
              <a:rPr lang="en-GB" sz="15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a:t>
            </a:r>
            <a:endPar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spcAft>
                <a:spcPts val="800"/>
              </a:spcAft>
              <a:buFont typeface="Symbol" panose="05050102010706020507" pitchFamily="18" charset="2"/>
              <a:buChar char=""/>
            </a:pPr>
            <a:r>
              <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I will explore how engineers use moving water to generate electricity in hydroelectric power systems.</a:t>
            </a:r>
          </a:p>
        </p:txBody>
      </p:sp>
      <p:sp>
        <p:nvSpPr>
          <p:cNvPr id="11" name="TextBox 10">
            <a:extLst>
              <a:ext uri="{FF2B5EF4-FFF2-40B4-BE49-F238E27FC236}">
                <a16:creationId xmlns:a16="http://schemas.microsoft.com/office/drawing/2014/main" id="{19138CDC-C1A0-60A4-7E39-4F47515A5EA1}"/>
              </a:ext>
            </a:extLst>
          </p:cNvPr>
          <p:cNvSpPr txBox="1">
            <a:spLocks noGrp="1" noRot="1" noMove="1" noResize="1" noEditPoints="1" noAdjustHandles="1" noChangeArrowheads="1" noChangeShapeType="1"/>
          </p:cNvSpPr>
          <p:nvPr/>
        </p:nvSpPr>
        <p:spPr>
          <a:xfrm>
            <a:off x="6291943" y="3238982"/>
            <a:ext cx="4833257" cy="2409378"/>
          </a:xfrm>
          <a:prstGeom prst="rect">
            <a:avLst/>
          </a:prstGeom>
          <a:noFill/>
        </p:spPr>
        <p:txBody>
          <a:bodyPr wrap="square" rtlCol="0">
            <a:spAutoFit/>
          </a:bodyPr>
          <a:lstStyle/>
          <a:p>
            <a:pPr>
              <a:lnSpc>
                <a:spcPct val="107000"/>
              </a:lnSpc>
              <a:spcAft>
                <a:spcPts val="800"/>
              </a:spcAft>
              <a:buNone/>
            </a:pPr>
            <a:r>
              <a:rPr lang="en-GB" sz="15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Success Criteria</a:t>
            </a:r>
            <a:endPar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I can describe how air pressure and water act as forces to launch my rocket.</a:t>
            </a:r>
            <a:r>
              <a:rPr lang="en-GB" sz="15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a:t>
            </a:r>
            <a:endPar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I can identify factors that affect the height and distance of my rocket.</a:t>
            </a:r>
            <a:r>
              <a:rPr lang="en-GB" sz="15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a:t>
            </a:r>
            <a:endPar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I can compare my results with my classmates and suggest improvements.</a:t>
            </a:r>
            <a:r>
              <a:rPr lang="en-GB" sz="15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a:t>
            </a:r>
            <a:endPar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spcAft>
                <a:spcPts val="800"/>
              </a:spcAft>
              <a:buFont typeface="Symbol" panose="05050102010706020507" pitchFamily="18" charset="2"/>
              <a:buChar char=""/>
            </a:pPr>
            <a:r>
              <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I can connect my learning to real-world renewable energy systems, specifically hydroelectric power</a:t>
            </a:r>
          </a:p>
        </p:txBody>
      </p:sp>
      <p:graphicFrame>
        <p:nvGraphicFramePr>
          <p:cNvPr id="3" name="Table 2">
            <a:extLst>
              <a:ext uri="{FF2B5EF4-FFF2-40B4-BE49-F238E27FC236}">
                <a16:creationId xmlns:a16="http://schemas.microsoft.com/office/drawing/2014/main" id="{EB590854-72FE-6249-5809-E01B7D04326B}"/>
              </a:ext>
            </a:extLst>
          </p:cNvPr>
          <p:cNvGraphicFramePr>
            <a:graphicFrameLocks noGrp="1"/>
          </p:cNvGraphicFramePr>
          <p:nvPr>
            <p:extLst>
              <p:ext uri="{D42A27DB-BD31-4B8C-83A1-F6EECF244321}">
                <p14:modId xmlns:p14="http://schemas.microsoft.com/office/powerpoint/2010/main" val="132609450"/>
              </p:ext>
            </p:extLst>
          </p:nvPr>
        </p:nvGraphicFramePr>
        <p:xfrm>
          <a:off x="838200" y="1469049"/>
          <a:ext cx="10515600" cy="5031605"/>
        </p:xfrm>
        <a:graphic>
          <a:graphicData uri="http://schemas.openxmlformats.org/drawingml/2006/table">
            <a:tbl>
              <a:tblPr firstRow="1" bandRow="1">
                <a:tableStyleId>{00A15C55-8517-42AA-B614-E9B94910E393}</a:tableStyleId>
              </a:tblPr>
              <a:tblGrid>
                <a:gridCol w="7522030">
                  <a:extLst>
                    <a:ext uri="{9D8B030D-6E8A-4147-A177-3AD203B41FA5}">
                      <a16:colId xmlns:a16="http://schemas.microsoft.com/office/drawing/2014/main" val="403478616"/>
                    </a:ext>
                  </a:extLst>
                </a:gridCol>
                <a:gridCol w="2993570">
                  <a:extLst>
                    <a:ext uri="{9D8B030D-6E8A-4147-A177-3AD203B41FA5}">
                      <a16:colId xmlns:a16="http://schemas.microsoft.com/office/drawing/2014/main" val="86507278"/>
                    </a:ext>
                  </a:extLst>
                </a:gridCol>
              </a:tblGrid>
              <a:tr h="581525">
                <a:tc>
                  <a:txBody>
                    <a:bodyPr/>
                    <a:lstStyle/>
                    <a:p>
                      <a:endParaRPr lang="en-GB" dirty="0"/>
                    </a:p>
                  </a:txBody>
                  <a:tcPr/>
                </a:tc>
                <a:tc>
                  <a:txBody>
                    <a:bodyPr/>
                    <a:lstStyle/>
                    <a:p>
                      <a:endParaRPr lang="en-GB"/>
                    </a:p>
                  </a:txBody>
                  <a:tcPr/>
                </a:tc>
                <a:extLst>
                  <a:ext uri="{0D108BD9-81ED-4DB2-BD59-A6C34878D82A}">
                    <a16:rowId xmlns:a16="http://schemas.microsoft.com/office/drawing/2014/main" val="4137531856"/>
                  </a:ext>
                </a:extLst>
              </a:tr>
              <a:tr h="1290861">
                <a:tc>
                  <a:txBody>
                    <a:bodyPr/>
                    <a:lstStyle/>
                    <a:p>
                      <a:r>
                        <a:rPr lang="en-GB" sz="1400" kern="1200" dirty="0">
                          <a:solidFill>
                            <a:schemeClr val="dk1"/>
                          </a:solidFill>
                          <a:effectLst/>
                        </a:rPr>
                        <a:t>Introduction to forces and motion: Discuss key concepts such as push, pull, thrust, and drag. Use simple, everyday examples like pushing a toy car or pulling a sledge. </a:t>
                      </a:r>
                    </a:p>
                    <a:p>
                      <a:endParaRPr lang="en-GB" sz="1400" kern="1200" dirty="0">
                        <a:solidFill>
                          <a:schemeClr val="dk1"/>
                        </a:solidFill>
                        <a:effectLst/>
                      </a:endParaRPr>
                    </a:p>
                    <a:p>
                      <a:r>
                        <a:rPr lang="en-GB" sz="1400" kern="1200" dirty="0">
                          <a:solidFill>
                            <a:schemeClr val="dk1"/>
                          </a:solidFill>
                          <a:effectLst/>
                        </a:rPr>
                        <a:t>Ask pupils if they have ever seen a rocket or airplane. Show pictures or short videos of rockets and airplanes. </a:t>
                      </a:r>
                    </a:p>
                    <a:p>
                      <a:r>
                        <a:rPr lang="en-GB" sz="1400" kern="1200" dirty="0">
                          <a:solidFill>
                            <a:schemeClr val="dk1"/>
                          </a:solidFill>
                          <a:effectLst/>
                        </a:rPr>
                        <a:t>Ask: "How do you think they move?" </a:t>
                      </a:r>
                    </a:p>
                    <a:p>
                      <a:endParaRPr lang="en-GB" sz="1400" kern="1200" dirty="0">
                        <a:solidFill>
                          <a:schemeClr val="dk1"/>
                        </a:solidFill>
                        <a:effectLst/>
                      </a:endParaRPr>
                    </a:p>
                    <a:p>
                      <a:r>
                        <a:rPr lang="en-GB" sz="1400" kern="1200" dirty="0">
                          <a:solidFill>
                            <a:schemeClr val="dk1"/>
                          </a:solidFill>
                          <a:effectLst/>
                        </a:rPr>
                        <a:t>Briefly explain that rockets and airplanes use forces to move, and today, we'll explore a similar force using balloons. Connect the lesson to the aerospace industry, explaining that engineers design and build flying machines using these principles. </a:t>
                      </a:r>
                    </a:p>
                  </a:txBody>
                  <a:tcPr/>
                </a:tc>
                <a:tc>
                  <a:txBody>
                    <a:bodyPr/>
                    <a:lstStyle/>
                    <a:p>
                      <a:r>
                        <a:rPr lang="en-GB" sz="1400" u="sng" kern="1200" dirty="0">
                          <a:solidFill>
                            <a:schemeClr val="dk1"/>
                          </a:solidFill>
                          <a:effectLst/>
                          <a:latin typeface="+mn-lt"/>
                          <a:ea typeface="+mn-ea"/>
                          <a:cs typeface="+mn-cs"/>
                          <a:hlinkClick r:id="rId2"/>
                        </a:rPr>
                        <a:t>https://youtu.be/1yBwWLunlOM</a:t>
                      </a:r>
                      <a:endParaRPr lang="en-GB" sz="1400" kern="1200" dirty="0">
                        <a:solidFill>
                          <a:schemeClr val="dk1"/>
                        </a:solidFill>
                        <a:effectLst/>
                        <a:latin typeface="+mn-lt"/>
                        <a:ea typeface="+mn-ea"/>
                        <a:cs typeface="+mn-cs"/>
                      </a:endParaRPr>
                    </a:p>
                    <a:p>
                      <a:r>
                        <a:rPr lang="en-GB" sz="1400" kern="1200" dirty="0">
                          <a:solidFill>
                            <a:schemeClr val="dk1"/>
                          </a:solidFill>
                          <a:effectLst/>
                          <a:latin typeface="+mn-lt"/>
                          <a:ea typeface="+mn-ea"/>
                          <a:cs typeface="+mn-cs"/>
                        </a:rPr>
                        <a:t>National Geographic – Rockets 101</a:t>
                      </a:r>
                      <a:endParaRPr lang="en-GB" sz="1200" kern="1200" dirty="0">
                        <a:solidFill>
                          <a:schemeClr val="dk1"/>
                        </a:solidFill>
                        <a:effectLst/>
                        <a:latin typeface="+mn-lt"/>
                        <a:ea typeface="+mn-ea"/>
                        <a:cs typeface="+mn-cs"/>
                      </a:endParaRPr>
                    </a:p>
                  </a:txBody>
                  <a:tcPr/>
                </a:tc>
                <a:extLst>
                  <a:ext uri="{0D108BD9-81ED-4DB2-BD59-A6C34878D82A}">
                    <a16:rowId xmlns:a16="http://schemas.microsoft.com/office/drawing/2014/main" val="2169056112"/>
                  </a:ext>
                </a:extLst>
              </a:tr>
              <a:tr h="581525">
                <a:tc>
                  <a:txBody>
                    <a:bodyPr/>
                    <a:lstStyle/>
                    <a:p>
                      <a:r>
                        <a:rPr lang="en-GB" sz="1400" kern="1200" dirty="0">
                          <a:solidFill>
                            <a:schemeClr val="dk1"/>
                          </a:solidFill>
                          <a:effectLst/>
                        </a:rPr>
                        <a:t>Blow up a balloon and let it go</a:t>
                      </a:r>
                    </a:p>
                    <a:p>
                      <a:endParaRPr lang="en-GB" sz="1400" kern="1200" dirty="0">
                        <a:solidFill>
                          <a:schemeClr val="dk1"/>
                        </a:solidFill>
                        <a:effectLst/>
                      </a:endParaRPr>
                    </a:p>
                    <a:p>
                      <a:r>
                        <a:rPr lang="en-GB" sz="1400" kern="1200" dirty="0">
                          <a:solidFill>
                            <a:schemeClr val="dk1"/>
                          </a:solidFill>
                          <a:effectLst/>
                        </a:rPr>
                        <a:t>Lead a discussion about how the balloon is similar to real-world rockets and airplanes. </a:t>
                      </a:r>
                    </a:p>
                    <a:p>
                      <a:endParaRPr lang="en-GB" sz="1400" kern="1200" dirty="0">
                        <a:solidFill>
                          <a:schemeClr val="dk1"/>
                        </a:solidFill>
                        <a:effectLst/>
                      </a:endParaRPr>
                    </a:p>
                    <a:p>
                      <a:r>
                        <a:rPr lang="en-GB" sz="1400" kern="1200" dirty="0">
                          <a:solidFill>
                            <a:schemeClr val="dk1"/>
                          </a:solidFill>
                          <a:effectLst/>
                        </a:rPr>
                        <a:t>Explain that both use moving air or gases to create motion. In a rocket, fuel burns to push out hot gases, propelling it forward. </a:t>
                      </a:r>
                    </a:p>
                    <a:p>
                      <a:r>
                        <a:rPr lang="en-GB" sz="1400" kern="1200" dirty="0">
                          <a:solidFill>
                            <a:schemeClr val="dk1"/>
                          </a:solidFill>
                          <a:effectLst/>
                        </a:rPr>
                        <a:t>In an airplane, engines push air backward, moving the plane forward.</a:t>
                      </a:r>
                    </a:p>
                    <a:p>
                      <a:endParaRPr lang="en-GB" sz="1400" kern="1200" dirty="0">
                        <a:solidFill>
                          <a:schemeClr val="dk1"/>
                        </a:solidFill>
                        <a:effectLst/>
                      </a:endParaRPr>
                    </a:p>
                    <a:p>
                      <a:r>
                        <a:rPr lang="en-GB" sz="1400" kern="1200" dirty="0">
                          <a:solidFill>
                            <a:schemeClr val="dk1"/>
                          </a:solidFill>
                          <a:effectLst/>
                        </a:rPr>
                        <a:t>Discuss the importance of aerospace engineering and how understanding these forces helps us design better aircraft and space vehicles. </a:t>
                      </a:r>
                    </a:p>
                  </a:txBody>
                  <a:tcPr/>
                </a:tc>
                <a:tc>
                  <a:txBody>
                    <a:bodyPr/>
                    <a:lstStyle/>
                    <a:p>
                      <a:r>
                        <a:rPr lang="en-GB" sz="1400" u="sng" kern="1200" dirty="0">
                          <a:solidFill>
                            <a:schemeClr val="dk1"/>
                          </a:solidFill>
                          <a:effectLst/>
                          <a:latin typeface="+mn-lt"/>
                          <a:ea typeface="+mn-ea"/>
                          <a:cs typeface="+mn-cs"/>
                          <a:hlinkClick r:id="rId3"/>
                        </a:rPr>
                        <a:t>How Do We Launch Things Into Space? | NASA Space Place – NASA Science for Kids</a:t>
                      </a:r>
                      <a:endParaRPr lang="en-GB" sz="1050" u="sng" kern="1200" dirty="0">
                        <a:solidFill>
                          <a:schemeClr val="dk1"/>
                        </a:solidFill>
                        <a:effectLst/>
                      </a:endParaRPr>
                    </a:p>
                  </a:txBody>
                  <a:tcPr/>
                </a:tc>
                <a:extLst>
                  <a:ext uri="{0D108BD9-81ED-4DB2-BD59-A6C34878D82A}">
                    <a16:rowId xmlns:a16="http://schemas.microsoft.com/office/drawing/2014/main" val="2204756618"/>
                  </a:ext>
                </a:extLst>
              </a:tr>
            </a:tbl>
          </a:graphicData>
        </a:graphic>
      </p:graphicFrame>
      <p:pic>
        <p:nvPicPr>
          <p:cNvPr id="5" name="Graphic 4" descr="Rocket with solid fill">
            <a:extLst>
              <a:ext uri="{FF2B5EF4-FFF2-40B4-BE49-F238E27FC236}">
                <a16:creationId xmlns:a16="http://schemas.microsoft.com/office/drawing/2014/main" id="{A2B78518-9A03-6ABE-6CC3-F44CBE519C1D}"/>
              </a:ext>
            </a:extLst>
          </p:cNvPr>
          <p:cNvPicPr>
            <a:picLocks noChangeAspect="1"/>
          </p:cNvPicPr>
          <p:nvPr/>
        </p:nvPicPr>
        <p:blipFill>
          <a:blip r:embed="rId4">
            <a:extLst>
              <a:ext uri="{96DAC541-7B7A-43D3-8B79-37D633B846F1}">
                <asvg:svgBlip xmlns:asvg="http://schemas.microsoft.com/office/drawing/2016/SVG/main" r:embed="rId5"/>
              </a:ext>
            </a:extLst>
          </a:blip>
          <a:srcRect/>
          <a:stretch/>
        </p:blipFill>
        <p:spPr>
          <a:xfrm>
            <a:off x="10134600" y="570706"/>
            <a:ext cx="914400" cy="914400"/>
          </a:xfrm>
          <a:prstGeom prst="rect">
            <a:avLst/>
          </a:prstGeom>
        </p:spPr>
      </p:pic>
    </p:spTree>
    <p:extLst>
      <p:ext uri="{BB962C8B-B14F-4D97-AF65-F5344CB8AC3E}">
        <p14:creationId xmlns:p14="http://schemas.microsoft.com/office/powerpoint/2010/main" val="162192394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92AB2F-0895-56C0-AAD5-16D7A94F4B85}"/>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E45C3520-CD11-E7D7-FC92-D42AF04BF8ED}"/>
              </a:ext>
            </a:extLst>
          </p:cNvPr>
          <p:cNvSpPr>
            <a:spLocks noGrp="1"/>
          </p:cNvSpPr>
          <p:nvPr>
            <p:ph type="title"/>
          </p:nvPr>
        </p:nvSpPr>
        <p:spPr/>
        <p:txBody>
          <a:bodyPr/>
          <a:lstStyle/>
          <a:p>
            <a:r>
              <a:rPr lang="en-GB" dirty="0">
                <a:solidFill>
                  <a:schemeClr val="tx1"/>
                </a:solidFill>
              </a:rPr>
              <a:t>Balloon Rocket Challenge</a:t>
            </a:r>
          </a:p>
        </p:txBody>
      </p:sp>
      <p:sp>
        <p:nvSpPr>
          <p:cNvPr id="10" name="TextBox 9">
            <a:extLst>
              <a:ext uri="{FF2B5EF4-FFF2-40B4-BE49-F238E27FC236}">
                <a16:creationId xmlns:a16="http://schemas.microsoft.com/office/drawing/2014/main" id="{F3C1B0B9-3C75-0558-1262-3A9CD6845D8E}"/>
              </a:ext>
            </a:extLst>
          </p:cNvPr>
          <p:cNvSpPr txBox="1">
            <a:spLocks noGrp="1" noRot="1" noMove="1" noResize="1" noEditPoints="1" noAdjustHandles="1" noChangeArrowheads="1" noChangeShapeType="1"/>
          </p:cNvSpPr>
          <p:nvPr/>
        </p:nvSpPr>
        <p:spPr>
          <a:xfrm>
            <a:off x="1077685" y="3298371"/>
            <a:ext cx="4833257" cy="2162387"/>
          </a:xfrm>
          <a:prstGeom prst="rect">
            <a:avLst/>
          </a:prstGeom>
          <a:noFill/>
        </p:spPr>
        <p:txBody>
          <a:bodyPr wrap="square" rtlCol="0">
            <a:spAutoFit/>
          </a:bodyPr>
          <a:lstStyle/>
          <a:p>
            <a:pPr>
              <a:lnSpc>
                <a:spcPct val="107000"/>
              </a:lnSpc>
              <a:spcAft>
                <a:spcPts val="800"/>
              </a:spcAft>
              <a:buNone/>
            </a:pPr>
            <a:r>
              <a:rPr lang="en-GB" sz="15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Learning Intentions</a:t>
            </a:r>
          </a:p>
          <a:p>
            <a:pPr marL="342900" lvl="0" indent="-342900">
              <a:lnSpc>
                <a:spcPct val="107000"/>
              </a:lnSpc>
              <a:buFont typeface="Symbol" panose="05050102010706020507" pitchFamily="18" charset="2"/>
              <a:buChar char=""/>
            </a:pPr>
            <a:r>
              <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I will construct and launch a water bottle rocket.</a:t>
            </a:r>
            <a:r>
              <a:rPr lang="en-GB" sz="15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a:t>
            </a:r>
            <a:endPar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I will investigate how air pressure and water create thrust.</a:t>
            </a:r>
            <a:r>
              <a:rPr lang="en-GB" sz="15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a:t>
            </a:r>
            <a:endPar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I will record observations, compare results, and refine my design.</a:t>
            </a:r>
            <a:r>
              <a:rPr lang="en-GB" sz="15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a:t>
            </a:r>
            <a:endPar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spcAft>
                <a:spcPts val="800"/>
              </a:spcAft>
              <a:buFont typeface="Symbol" panose="05050102010706020507" pitchFamily="18" charset="2"/>
              <a:buChar char=""/>
            </a:pPr>
            <a:r>
              <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I will explore how engineers use moving water to generate electricity in hydroelectric power systems.</a:t>
            </a:r>
          </a:p>
        </p:txBody>
      </p:sp>
      <p:sp>
        <p:nvSpPr>
          <p:cNvPr id="11" name="TextBox 10">
            <a:extLst>
              <a:ext uri="{FF2B5EF4-FFF2-40B4-BE49-F238E27FC236}">
                <a16:creationId xmlns:a16="http://schemas.microsoft.com/office/drawing/2014/main" id="{4A373AC5-1E08-2842-BB6E-C50AAE84EB51}"/>
              </a:ext>
            </a:extLst>
          </p:cNvPr>
          <p:cNvSpPr txBox="1">
            <a:spLocks noGrp="1" noRot="1" noMove="1" noResize="1" noEditPoints="1" noAdjustHandles="1" noChangeArrowheads="1" noChangeShapeType="1"/>
          </p:cNvSpPr>
          <p:nvPr/>
        </p:nvSpPr>
        <p:spPr>
          <a:xfrm>
            <a:off x="6291943" y="3238982"/>
            <a:ext cx="4833257" cy="2409378"/>
          </a:xfrm>
          <a:prstGeom prst="rect">
            <a:avLst/>
          </a:prstGeom>
          <a:noFill/>
        </p:spPr>
        <p:txBody>
          <a:bodyPr wrap="square" rtlCol="0">
            <a:spAutoFit/>
          </a:bodyPr>
          <a:lstStyle/>
          <a:p>
            <a:pPr>
              <a:lnSpc>
                <a:spcPct val="107000"/>
              </a:lnSpc>
              <a:spcAft>
                <a:spcPts val="800"/>
              </a:spcAft>
              <a:buNone/>
            </a:pPr>
            <a:r>
              <a:rPr lang="en-GB" sz="15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Success Criteria</a:t>
            </a:r>
            <a:endPar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I can describe how air pressure and water act as forces to launch my rocket.</a:t>
            </a:r>
            <a:r>
              <a:rPr lang="en-GB" sz="15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a:t>
            </a:r>
            <a:endPar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I can identify factors that affect the height and distance of my rocket.</a:t>
            </a:r>
            <a:r>
              <a:rPr lang="en-GB" sz="15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a:t>
            </a:r>
            <a:endPar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I can compare my results with my classmates and suggest improvements.</a:t>
            </a:r>
            <a:r>
              <a:rPr lang="en-GB" sz="15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a:t>
            </a:r>
            <a:endPar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spcAft>
                <a:spcPts val="800"/>
              </a:spcAft>
              <a:buFont typeface="Symbol" panose="05050102010706020507" pitchFamily="18" charset="2"/>
              <a:buChar char=""/>
            </a:pPr>
            <a:r>
              <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I can connect my learning to real-world renewable energy systems, specifically hydroelectric power</a:t>
            </a:r>
          </a:p>
        </p:txBody>
      </p:sp>
      <p:graphicFrame>
        <p:nvGraphicFramePr>
          <p:cNvPr id="3" name="Table 2">
            <a:extLst>
              <a:ext uri="{FF2B5EF4-FFF2-40B4-BE49-F238E27FC236}">
                <a16:creationId xmlns:a16="http://schemas.microsoft.com/office/drawing/2014/main" id="{19363197-E915-0895-6061-3D2A1CBF77DF}"/>
              </a:ext>
            </a:extLst>
          </p:cNvPr>
          <p:cNvGraphicFramePr>
            <a:graphicFrameLocks noGrp="1"/>
          </p:cNvGraphicFramePr>
          <p:nvPr>
            <p:extLst>
              <p:ext uri="{D42A27DB-BD31-4B8C-83A1-F6EECF244321}">
                <p14:modId xmlns:p14="http://schemas.microsoft.com/office/powerpoint/2010/main" val="40652864"/>
              </p:ext>
            </p:extLst>
          </p:nvPr>
        </p:nvGraphicFramePr>
        <p:xfrm>
          <a:off x="838200" y="1469049"/>
          <a:ext cx="10515600" cy="4818245"/>
        </p:xfrm>
        <a:graphic>
          <a:graphicData uri="http://schemas.openxmlformats.org/drawingml/2006/table">
            <a:tbl>
              <a:tblPr firstRow="1" bandRow="1">
                <a:tableStyleId>{00A15C55-8517-42AA-B614-E9B94910E393}</a:tableStyleId>
              </a:tblPr>
              <a:tblGrid>
                <a:gridCol w="7522030">
                  <a:extLst>
                    <a:ext uri="{9D8B030D-6E8A-4147-A177-3AD203B41FA5}">
                      <a16:colId xmlns:a16="http://schemas.microsoft.com/office/drawing/2014/main" val="403478616"/>
                    </a:ext>
                  </a:extLst>
                </a:gridCol>
                <a:gridCol w="2993570">
                  <a:extLst>
                    <a:ext uri="{9D8B030D-6E8A-4147-A177-3AD203B41FA5}">
                      <a16:colId xmlns:a16="http://schemas.microsoft.com/office/drawing/2014/main" val="86507278"/>
                    </a:ext>
                  </a:extLst>
                </a:gridCol>
              </a:tblGrid>
              <a:tr h="581525">
                <a:tc>
                  <a:txBody>
                    <a:bodyPr/>
                    <a:lstStyle/>
                    <a:p>
                      <a:endParaRPr lang="en-GB" dirty="0"/>
                    </a:p>
                  </a:txBody>
                  <a:tcPr/>
                </a:tc>
                <a:tc>
                  <a:txBody>
                    <a:bodyPr/>
                    <a:lstStyle/>
                    <a:p>
                      <a:endParaRPr lang="en-GB"/>
                    </a:p>
                  </a:txBody>
                  <a:tcPr/>
                </a:tc>
                <a:extLst>
                  <a:ext uri="{0D108BD9-81ED-4DB2-BD59-A6C34878D82A}">
                    <a16:rowId xmlns:a16="http://schemas.microsoft.com/office/drawing/2014/main" val="4137531856"/>
                  </a:ext>
                </a:extLst>
              </a:tr>
              <a:tr h="1290861">
                <a:tc>
                  <a:txBody>
                    <a:bodyPr/>
                    <a:lstStyle/>
                    <a:p>
                      <a:r>
                        <a:rPr lang="en-GB" sz="1400" kern="1200" dirty="0">
                          <a:solidFill>
                            <a:schemeClr val="dk1"/>
                          </a:solidFill>
                          <a:effectLst/>
                        </a:rPr>
                        <a:t>Balloon Rocket Challenge: Demonstrate how a balloon rocket works using a piece of string, a balloon, and a straw. Inflate the balloon, attach it to the straw, and let go to see it propel forward. </a:t>
                      </a:r>
                    </a:p>
                    <a:p>
                      <a:endParaRPr lang="en-GB" sz="1400" kern="1200" dirty="0">
                        <a:solidFill>
                          <a:schemeClr val="dk1"/>
                        </a:solidFill>
                        <a:effectLst/>
                      </a:endParaRPr>
                    </a:p>
                    <a:p>
                      <a:r>
                        <a:rPr lang="en-GB" sz="1400" kern="1200" dirty="0">
                          <a:solidFill>
                            <a:schemeClr val="dk1"/>
                          </a:solidFill>
                          <a:effectLst/>
                        </a:rPr>
                        <a:t>Explain the importance of sealing the balloon tightly and how the escaping air pushes the balloon forward (thrust), similar to how a rocket engine works.</a:t>
                      </a:r>
                    </a:p>
                    <a:p>
                      <a:endParaRPr lang="en-GB" sz="1400" kern="1200" dirty="0">
                        <a:solidFill>
                          <a:schemeClr val="dk1"/>
                        </a:solidFill>
                        <a:effectLst/>
                      </a:endParaRPr>
                    </a:p>
                    <a:p>
                      <a:r>
                        <a:rPr lang="en-GB" sz="1400" kern="1200" dirty="0">
                          <a:solidFill>
                            <a:schemeClr val="dk1"/>
                          </a:solidFill>
                          <a:effectLst/>
                        </a:rPr>
                        <a:t>Ask: What made the balloon move? What pushed it?</a:t>
                      </a:r>
                    </a:p>
                    <a:p>
                      <a:endParaRPr lang="en-GB" sz="1400" kern="1200" dirty="0">
                        <a:solidFill>
                          <a:schemeClr val="dk1"/>
                        </a:solidFill>
                        <a:effectLst/>
                      </a:endParaRPr>
                    </a:p>
                    <a:p>
                      <a:r>
                        <a:rPr lang="en-GB" sz="1400" kern="1200" dirty="0">
                          <a:solidFill>
                            <a:schemeClr val="dk1"/>
                          </a:solidFill>
                          <a:effectLst/>
                        </a:rPr>
                        <a:t>Guide students to understand that the escaping air pushed the balloon, just like how a rocket expels gases to move.</a:t>
                      </a:r>
                    </a:p>
                    <a:p>
                      <a:endParaRPr lang="en-GB" sz="1400" kern="1200" dirty="0">
                        <a:solidFill>
                          <a:schemeClr val="dk1"/>
                        </a:solidFill>
                        <a:effectLst/>
                      </a:endParaRPr>
                    </a:p>
                    <a:p>
                      <a:r>
                        <a:rPr lang="en-GB" sz="1400" kern="1200" dirty="0">
                          <a:solidFill>
                            <a:schemeClr val="dk1"/>
                          </a:solidFill>
                          <a:effectLst/>
                        </a:rPr>
                        <a:t>Encourage them to measure how far their balloons travel and discuss how the amount of air in the balloon affects how far it moves. </a:t>
                      </a:r>
                    </a:p>
                    <a:p>
                      <a:endParaRPr lang="en-GB" sz="1400" kern="1200" dirty="0">
                        <a:solidFill>
                          <a:schemeClr val="dk1"/>
                        </a:solidFill>
                        <a:effectLst/>
                      </a:endParaRPr>
                    </a:p>
                    <a:p>
                      <a:r>
                        <a:rPr lang="en-GB" sz="1400" kern="1200" dirty="0">
                          <a:solidFill>
                            <a:schemeClr val="dk1"/>
                          </a:solidFill>
                          <a:effectLst/>
                        </a:rPr>
                        <a:t>Relate this to how stronger engine thrust affects a rocket or airplane’s movement.</a:t>
                      </a:r>
                    </a:p>
                  </a:txBody>
                  <a:tcPr/>
                </a:tc>
                <a:tc>
                  <a:txBody>
                    <a:bodyPr/>
                    <a:lstStyle/>
                    <a:p>
                      <a:r>
                        <a:rPr lang="en-GB" sz="1400" dirty="0"/>
                        <a:t>Pupil worksheet</a:t>
                      </a:r>
                    </a:p>
                  </a:txBody>
                  <a:tcPr/>
                </a:tc>
                <a:extLst>
                  <a:ext uri="{0D108BD9-81ED-4DB2-BD59-A6C34878D82A}">
                    <a16:rowId xmlns:a16="http://schemas.microsoft.com/office/drawing/2014/main" val="2169056112"/>
                  </a:ext>
                </a:extLst>
              </a:tr>
              <a:tr h="581525">
                <a:tc>
                  <a:txBody>
                    <a:bodyPr/>
                    <a:lstStyle/>
                    <a:p>
                      <a:r>
                        <a:rPr lang="en-GB" sz="1400" kern="1200" dirty="0">
                          <a:solidFill>
                            <a:schemeClr val="dk1"/>
                          </a:solidFill>
                          <a:effectLst/>
                        </a:rPr>
                        <a:t>Reflection and discussion</a:t>
                      </a:r>
                    </a:p>
                    <a:p>
                      <a:r>
                        <a:rPr lang="en-GB" sz="1400" kern="1200" dirty="0">
                          <a:solidFill>
                            <a:schemeClr val="dk1"/>
                          </a:solidFill>
                          <a:effectLst/>
                        </a:rPr>
                        <a:t>How else can forces and motion be used in aerospace?</a:t>
                      </a:r>
                    </a:p>
                    <a:p>
                      <a:r>
                        <a:rPr lang="en-GB" sz="1400" kern="1200" dirty="0">
                          <a:solidFill>
                            <a:schemeClr val="dk1"/>
                          </a:solidFill>
                          <a:effectLst/>
                        </a:rPr>
                        <a:t>Learners should complete the activity sheet.</a:t>
                      </a:r>
                    </a:p>
                  </a:txBody>
                  <a:tcPr/>
                </a:tc>
                <a:tc>
                  <a:txBody>
                    <a:bodyPr/>
                    <a:lstStyle/>
                    <a:p>
                      <a:endParaRPr lang="en-GB" sz="1400" dirty="0"/>
                    </a:p>
                  </a:txBody>
                  <a:tcPr/>
                </a:tc>
                <a:extLst>
                  <a:ext uri="{0D108BD9-81ED-4DB2-BD59-A6C34878D82A}">
                    <a16:rowId xmlns:a16="http://schemas.microsoft.com/office/drawing/2014/main" val="2204756618"/>
                  </a:ext>
                </a:extLst>
              </a:tr>
            </a:tbl>
          </a:graphicData>
        </a:graphic>
      </p:graphicFrame>
      <p:pic>
        <p:nvPicPr>
          <p:cNvPr id="5" name="Graphic 4" descr="Rocket with solid fill">
            <a:extLst>
              <a:ext uri="{FF2B5EF4-FFF2-40B4-BE49-F238E27FC236}">
                <a16:creationId xmlns:a16="http://schemas.microsoft.com/office/drawing/2014/main" id="{E3A290D9-0FC4-98C3-6288-769706122CA0}"/>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0134600" y="570706"/>
            <a:ext cx="914400" cy="914400"/>
          </a:xfrm>
          <a:prstGeom prst="rect">
            <a:avLst/>
          </a:prstGeom>
        </p:spPr>
      </p:pic>
    </p:spTree>
    <p:extLst>
      <p:ext uri="{BB962C8B-B14F-4D97-AF65-F5344CB8AC3E}">
        <p14:creationId xmlns:p14="http://schemas.microsoft.com/office/powerpoint/2010/main" val="248031237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7F57A8-C9C8-D572-B6CA-1B27C86C93E7}"/>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F943DDAF-09ED-901A-57F7-B46F04258824}"/>
              </a:ext>
            </a:extLst>
          </p:cNvPr>
          <p:cNvSpPr>
            <a:spLocks noGrp="1"/>
          </p:cNvSpPr>
          <p:nvPr>
            <p:ph type="title"/>
          </p:nvPr>
        </p:nvSpPr>
        <p:spPr/>
        <p:txBody>
          <a:bodyPr/>
          <a:lstStyle/>
          <a:p>
            <a:r>
              <a:rPr lang="en-GB" dirty="0">
                <a:solidFill>
                  <a:schemeClr val="tx1"/>
                </a:solidFill>
              </a:rPr>
              <a:t>Balloon Rocket Challenge</a:t>
            </a:r>
          </a:p>
        </p:txBody>
      </p:sp>
      <p:sp>
        <p:nvSpPr>
          <p:cNvPr id="10" name="TextBox 9">
            <a:extLst>
              <a:ext uri="{FF2B5EF4-FFF2-40B4-BE49-F238E27FC236}">
                <a16:creationId xmlns:a16="http://schemas.microsoft.com/office/drawing/2014/main" id="{80D8CD7A-F353-EB34-0E6A-F87F2C79DC69}"/>
              </a:ext>
            </a:extLst>
          </p:cNvPr>
          <p:cNvSpPr txBox="1">
            <a:spLocks noGrp="1" noRot="1" noMove="1" noResize="1" noEditPoints="1" noAdjustHandles="1" noChangeArrowheads="1" noChangeShapeType="1"/>
          </p:cNvSpPr>
          <p:nvPr/>
        </p:nvSpPr>
        <p:spPr>
          <a:xfrm>
            <a:off x="1077685" y="3298371"/>
            <a:ext cx="4833257" cy="2162387"/>
          </a:xfrm>
          <a:prstGeom prst="rect">
            <a:avLst/>
          </a:prstGeom>
          <a:noFill/>
        </p:spPr>
        <p:txBody>
          <a:bodyPr wrap="square" rtlCol="0">
            <a:spAutoFit/>
          </a:bodyPr>
          <a:lstStyle/>
          <a:p>
            <a:pPr>
              <a:lnSpc>
                <a:spcPct val="107000"/>
              </a:lnSpc>
              <a:spcAft>
                <a:spcPts val="800"/>
              </a:spcAft>
              <a:buNone/>
            </a:pPr>
            <a:r>
              <a:rPr lang="en-GB" sz="15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Learning Intentions</a:t>
            </a:r>
          </a:p>
          <a:p>
            <a:pPr marL="342900" lvl="0" indent="-342900">
              <a:lnSpc>
                <a:spcPct val="107000"/>
              </a:lnSpc>
              <a:buFont typeface="Symbol" panose="05050102010706020507" pitchFamily="18" charset="2"/>
              <a:buChar char=""/>
            </a:pPr>
            <a:r>
              <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I will construct and launch a water bottle rocket.</a:t>
            </a:r>
            <a:r>
              <a:rPr lang="en-GB" sz="15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a:t>
            </a:r>
            <a:endPar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I will investigate how air pressure and water create thrust.</a:t>
            </a:r>
            <a:r>
              <a:rPr lang="en-GB" sz="15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a:t>
            </a:r>
            <a:endPar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I will record observations, compare results, and refine my design.</a:t>
            </a:r>
            <a:r>
              <a:rPr lang="en-GB" sz="15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a:t>
            </a:r>
            <a:endPar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spcAft>
                <a:spcPts val="800"/>
              </a:spcAft>
              <a:buFont typeface="Symbol" panose="05050102010706020507" pitchFamily="18" charset="2"/>
              <a:buChar char=""/>
            </a:pPr>
            <a:r>
              <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I will explore how engineers use moving water to generate electricity in hydroelectric power systems.</a:t>
            </a:r>
          </a:p>
        </p:txBody>
      </p:sp>
      <p:sp>
        <p:nvSpPr>
          <p:cNvPr id="11" name="TextBox 10">
            <a:extLst>
              <a:ext uri="{FF2B5EF4-FFF2-40B4-BE49-F238E27FC236}">
                <a16:creationId xmlns:a16="http://schemas.microsoft.com/office/drawing/2014/main" id="{6B43E9CF-92E1-22D1-6501-5280A6AA7DDA}"/>
              </a:ext>
            </a:extLst>
          </p:cNvPr>
          <p:cNvSpPr txBox="1">
            <a:spLocks noGrp="1" noRot="1" noMove="1" noResize="1" noEditPoints="1" noAdjustHandles="1" noChangeArrowheads="1" noChangeShapeType="1"/>
          </p:cNvSpPr>
          <p:nvPr/>
        </p:nvSpPr>
        <p:spPr>
          <a:xfrm>
            <a:off x="6291943" y="3238982"/>
            <a:ext cx="4833257" cy="2409378"/>
          </a:xfrm>
          <a:prstGeom prst="rect">
            <a:avLst/>
          </a:prstGeom>
          <a:noFill/>
        </p:spPr>
        <p:txBody>
          <a:bodyPr wrap="square" rtlCol="0">
            <a:spAutoFit/>
          </a:bodyPr>
          <a:lstStyle/>
          <a:p>
            <a:pPr>
              <a:lnSpc>
                <a:spcPct val="107000"/>
              </a:lnSpc>
              <a:spcAft>
                <a:spcPts val="800"/>
              </a:spcAft>
              <a:buNone/>
            </a:pPr>
            <a:r>
              <a:rPr lang="en-GB" sz="15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Success Criteria</a:t>
            </a:r>
            <a:endPar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I can describe how air pressure and water act as forces to launch my rocket.</a:t>
            </a:r>
            <a:r>
              <a:rPr lang="en-GB" sz="15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a:t>
            </a:r>
            <a:endPar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I can identify factors that affect the height and distance of my rocket.</a:t>
            </a:r>
            <a:r>
              <a:rPr lang="en-GB" sz="15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a:t>
            </a:r>
            <a:endPar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I can compare my results with my classmates and suggest improvements.</a:t>
            </a:r>
            <a:r>
              <a:rPr lang="en-GB" sz="15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a:t>
            </a:r>
            <a:endPar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spcAft>
                <a:spcPts val="800"/>
              </a:spcAft>
              <a:buFont typeface="Symbol" panose="05050102010706020507" pitchFamily="18" charset="2"/>
              <a:buChar char=""/>
            </a:pPr>
            <a:r>
              <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I can connect my learning to real-world renewable energy systems, specifically hydroelectric power</a:t>
            </a:r>
          </a:p>
        </p:txBody>
      </p:sp>
      <p:sp>
        <p:nvSpPr>
          <p:cNvPr id="8" name="TextBox 7">
            <a:extLst>
              <a:ext uri="{FF2B5EF4-FFF2-40B4-BE49-F238E27FC236}">
                <a16:creationId xmlns:a16="http://schemas.microsoft.com/office/drawing/2014/main" id="{CD9709BD-EF59-C775-2EA1-F20B8612C6D1}"/>
              </a:ext>
            </a:extLst>
          </p:cNvPr>
          <p:cNvSpPr txBox="1"/>
          <p:nvPr/>
        </p:nvSpPr>
        <p:spPr>
          <a:xfrm>
            <a:off x="1066800" y="1734493"/>
            <a:ext cx="10036630" cy="3754874"/>
          </a:xfrm>
          <a:prstGeom prst="rect">
            <a:avLst/>
          </a:prstGeom>
          <a:noFill/>
        </p:spPr>
        <p:txBody>
          <a:bodyPr wrap="square">
            <a:spAutoFit/>
          </a:bodyPr>
          <a:lstStyle/>
          <a:p>
            <a:pPr marL="228600" indent="-228600">
              <a:buFont typeface="+mj-lt"/>
              <a:buAutoNum type="arabicPeriod"/>
            </a:pPr>
            <a:r>
              <a:rPr lang="en-GB" sz="1400" b="1" dirty="0"/>
              <a:t>Set Up the String Track:</a:t>
            </a:r>
            <a:endParaRPr lang="en-GB" sz="1400" dirty="0"/>
          </a:p>
          <a:p>
            <a:pPr marL="742950" lvl="1" indent="-285750">
              <a:buFont typeface="Arial" panose="020B0604020202020204" pitchFamily="34" charset="0"/>
              <a:buChar char="•"/>
            </a:pPr>
            <a:r>
              <a:rPr lang="en-GB" sz="1400" dirty="0"/>
              <a:t>Position two chairs (or similar objects) about 4m apart</a:t>
            </a:r>
          </a:p>
          <a:p>
            <a:pPr marL="742950" lvl="1" indent="-285750">
              <a:buFont typeface="Arial" panose="020B0604020202020204" pitchFamily="34" charset="0"/>
              <a:buChar char="•"/>
            </a:pPr>
            <a:r>
              <a:rPr lang="en-GB" sz="1400" dirty="0"/>
              <a:t>Tie one end of the string securely to one chair.</a:t>
            </a:r>
          </a:p>
          <a:p>
            <a:pPr marL="228600" indent="-228600">
              <a:buFont typeface="+mj-lt"/>
              <a:buAutoNum type="arabicPeriod"/>
            </a:pPr>
            <a:r>
              <a:rPr lang="en-GB" sz="1400" b="1" dirty="0"/>
              <a:t>Prepare the Straw:</a:t>
            </a:r>
            <a:endParaRPr lang="en-GB" sz="1400" dirty="0"/>
          </a:p>
          <a:p>
            <a:pPr marL="742950" lvl="1" indent="-285750">
              <a:buFont typeface="Arial" panose="020B0604020202020204" pitchFamily="34" charset="0"/>
              <a:buChar char="•"/>
            </a:pPr>
            <a:r>
              <a:rPr lang="en-GB" sz="1400" dirty="0"/>
              <a:t>Place two pieces of tape near the middle of the straw. Avoid placing tape too close to the ends, as this may cause bending.</a:t>
            </a:r>
          </a:p>
          <a:p>
            <a:pPr marL="742950" lvl="1" indent="-285750">
              <a:buFont typeface="Arial" panose="020B0604020202020204" pitchFamily="34" charset="0"/>
              <a:buChar char="•"/>
            </a:pPr>
            <a:r>
              <a:rPr lang="en-GB" sz="1400" dirty="0"/>
              <a:t>Thread the string through the straw.</a:t>
            </a:r>
          </a:p>
          <a:p>
            <a:pPr marL="228600" indent="-228600">
              <a:buFont typeface="+mj-lt"/>
              <a:buAutoNum type="arabicPeriod"/>
            </a:pPr>
            <a:r>
              <a:rPr lang="en-GB" sz="1400" b="1" dirty="0"/>
              <a:t>Secure the String:</a:t>
            </a:r>
            <a:endParaRPr lang="en-GB" sz="1400" dirty="0"/>
          </a:p>
          <a:p>
            <a:pPr marL="742950" lvl="1" indent="-285750">
              <a:buFont typeface="Arial" panose="020B0604020202020204" pitchFamily="34" charset="0"/>
              <a:buChar char="•"/>
            </a:pPr>
            <a:r>
              <a:rPr lang="en-GB" sz="1400" dirty="0"/>
              <a:t>Tie the other end of the string tightly to the second chair. The string should be taut. If needed, move the chairs farther apart to tighten it.</a:t>
            </a:r>
          </a:p>
          <a:p>
            <a:pPr marL="228600" indent="-228600">
              <a:buFont typeface="+mj-lt"/>
              <a:buAutoNum type="arabicPeriod"/>
            </a:pPr>
            <a:r>
              <a:rPr lang="en-GB" sz="1400" b="1" dirty="0"/>
              <a:t>Attach the Balloon:</a:t>
            </a:r>
            <a:endParaRPr lang="en-GB" sz="1400" dirty="0"/>
          </a:p>
          <a:p>
            <a:pPr marL="742950" lvl="1" indent="-285750">
              <a:buFont typeface="Arial" panose="020B0604020202020204" pitchFamily="34" charset="0"/>
              <a:buChar char="•"/>
            </a:pPr>
            <a:r>
              <a:rPr lang="en-GB" sz="1400" dirty="0"/>
              <a:t>Inflate the balloon but do not tie it. Hold the opening closed to keep the air inside.</a:t>
            </a:r>
          </a:p>
          <a:p>
            <a:pPr marL="742950" lvl="1" indent="-285750">
              <a:buFont typeface="Arial" panose="020B0604020202020204" pitchFamily="34" charset="0"/>
              <a:buChar char="•"/>
            </a:pPr>
            <a:r>
              <a:rPr lang="en-GB" sz="1400" dirty="0"/>
              <a:t>Use the tape to attach the balloon to the straw while keeping the balloon’s opening facing backward.</a:t>
            </a:r>
          </a:p>
          <a:p>
            <a:pPr marL="228600" indent="-228600">
              <a:buFont typeface="+mj-lt"/>
              <a:buAutoNum type="arabicPeriod"/>
            </a:pPr>
            <a:r>
              <a:rPr lang="en-GB" sz="1400" b="1" dirty="0"/>
              <a:t>Launch the Rocket:</a:t>
            </a:r>
            <a:endParaRPr lang="en-GB" sz="1400" dirty="0"/>
          </a:p>
          <a:p>
            <a:pPr marL="742950" lvl="1" indent="-285750">
              <a:buFont typeface="Arial" panose="020B0604020202020204" pitchFamily="34" charset="0"/>
              <a:buChar char="•"/>
            </a:pPr>
            <a:r>
              <a:rPr lang="en-GB" sz="1400" dirty="0"/>
              <a:t>Move the straw and balloon to one end of the string.</a:t>
            </a:r>
          </a:p>
          <a:p>
            <a:pPr marL="742950" lvl="1" indent="-285750">
              <a:buFont typeface="Arial" panose="020B0604020202020204" pitchFamily="34" charset="0"/>
              <a:buChar char="•"/>
            </a:pPr>
            <a:r>
              <a:rPr lang="en-GB" sz="1400" dirty="0"/>
              <a:t>Release the balloon and watch it zoom across the string!</a:t>
            </a:r>
          </a:p>
          <a:p>
            <a:pPr marL="742950" lvl="1" indent="-285750">
              <a:buFont typeface="Arial" panose="020B0604020202020204" pitchFamily="34" charset="0"/>
              <a:buChar char="•"/>
            </a:pPr>
            <a:r>
              <a:rPr lang="en-GB" sz="1400" dirty="0"/>
              <a:t>Repeat by inflating the balloon again.</a:t>
            </a:r>
          </a:p>
        </p:txBody>
      </p:sp>
      <p:pic>
        <p:nvPicPr>
          <p:cNvPr id="13" name="Graphic 12" descr="Balloons outline">
            <a:extLst>
              <a:ext uri="{FF2B5EF4-FFF2-40B4-BE49-F238E27FC236}">
                <a16:creationId xmlns:a16="http://schemas.microsoft.com/office/drawing/2014/main" id="{BD815B02-FF7C-6D5D-B320-329B2BB152F4}"/>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0134600" y="570706"/>
            <a:ext cx="914400" cy="914400"/>
          </a:xfrm>
          <a:prstGeom prst="rect">
            <a:avLst/>
          </a:prstGeom>
        </p:spPr>
      </p:pic>
    </p:spTree>
    <p:extLst>
      <p:ext uri="{BB962C8B-B14F-4D97-AF65-F5344CB8AC3E}">
        <p14:creationId xmlns:p14="http://schemas.microsoft.com/office/powerpoint/2010/main" val="114636716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4F8367-16CC-9C36-3C3A-D960A2CB8398}"/>
              </a:ext>
            </a:extLst>
          </p:cNvPr>
          <p:cNvSpPr>
            <a:spLocks noGrp="1"/>
          </p:cNvSpPr>
          <p:nvPr>
            <p:ph type="ctrTitle"/>
          </p:nvPr>
        </p:nvSpPr>
        <p:spPr/>
        <p:txBody>
          <a:bodyPr/>
          <a:lstStyle/>
          <a:p>
            <a:r>
              <a:rPr lang="en-GB" dirty="0"/>
              <a:t>Design a Helicopter</a:t>
            </a:r>
          </a:p>
        </p:txBody>
      </p:sp>
      <p:sp>
        <p:nvSpPr>
          <p:cNvPr id="3" name="Subtitle 2">
            <a:extLst>
              <a:ext uri="{FF2B5EF4-FFF2-40B4-BE49-F238E27FC236}">
                <a16:creationId xmlns:a16="http://schemas.microsoft.com/office/drawing/2014/main" id="{FFD3096A-8BA0-340F-410A-5AC304298D1B}"/>
              </a:ext>
            </a:extLst>
          </p:cNvPr>
          <p:cNvSpPr>
            <a:spLocks noGrp="1"/>
          </p:cNvSpPr>
          <p:nvPr>
            <p:ph type="subTitle" idx="1"/>
          </p:nvPr>
        </p:nvSpPr>
        <p:spPr/>
        <p:txBody>
          <a:bodyPr/>
          <a:lstStyle/>
          <a:p>
            <a:r>
              <a:rPr lang="en-GB" dirty="0"/>
              <a:t>Level One</a:t>
            </a:r>
          </a:p>
        </p:txBody>
      </p:sp>
    </p:spTree>
    <p:extLst>
      <p:ext uri="{BB962C8B-B14F-4D97-AF65-F5344CB8AC3E}">
        <p14:creationId xmlns:p14="http://schemas.microsoft.com/office/powerpoint/2010/main" val="282765875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235798-E0AC-6EAA-673A-CEEE22FFF437}"/>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27DA6D5C-A017-B487-2F46-E06499B46645}"/>
              </a:ext>
            </a:extLst>
          </p:cNvPr>
          <p:cNvSpPr>
            <a:spLocks noGrp="1"/>
          </p:cNvSpPr>
          <p:nvPr>
            <p:ph type="title"/>
          </p:nvPr>
        </p:nvSpPr>
        <p:spPr/>
        <p:txBody>
          <a:bodyPr/>
          <a:lstStyle/>
          <a:p>
            <a:r>
              <a:rPr lang="en-GB" dirty="0">
                <a:solidFill>
                  <a:schemeClr val="tx1"/>
                </a:solidFill>
              </a:rPr>
              <a:t>Design a Helicopter</a:t>
            </a:r>
          </a:p>
        </p:txBody>
      </p:sp>
      <p:sp>
        <p:nvSpPr>
          <p:cNvPr id="7" name="TextBox 6">
            <a:extLst>
              <a:ext uri="{FF2B5EF4-FFF2-40B4-BE49-F238E27FC236}">
                <a16:creationId xmlns:a16="http://schemas.microsoft.com/office/drawing/2014/main" id="{D3BCD0F8-6920-7F26-5E92-461D48982567}"/>
              </a:ext>
            </a:extLst>
          </p:cNvPr>
          <p:cNvSpPr txBox="1"/>
          <p:nvPr/>
        </p:nvSpPr>
        <p:spPr>
          <a:xfrm>
            <a:off x="1001486" y="1578429"/>
            <a:ext cx="6324600" cy="923330"/>
          </a:xfrm>
          <a:prstGeom prst="rect">
            <a:avLst/>
          </a:prstGeom>
          <a:noFill/>
        </p:spPr>
        <p:txBody>
          <a:bodyPr wrap="square" rtlCol="0">
            <a:spAutoFit/>
          </a:bodyPr>
          <a:lstStyle/>
          <a:p>
            <a:r>
              <a:rPr lang="en-GB" sz="1800" b="1" kern="100" dirty="0">
                <a:effectLst/>
                <a:latin typeface="Aptos" panose="020B0004020202020204" pitchFamily="34" charset="0"/>
                <a:ea typeface="Aptos" panose="020B0004020202020204" pitchFamily="34" charset="0"/>
                <a:cs typeface="Times New Roman" panose="02020603050405020304" pitchFamily="18" charset="0"/>
              </a:rPr>
              <a:t>Aim:</a:t>
            </a:r>
            <a:r>
              <a:rPr lang="en-GB" sz="1800" kern="100" dirty="0">
                <a:effectLst/>
                <a:latin typeface="Aptos" panose="020B0004020202020204" pitchFamily="34" charset="0"/>
                <a:ea typeface="Aptos" panose="020B0004020202020204" pitchFamily="34" charset="0"/>
                <a:cs typeface="Times New Roman" panose="02020603050405020304" pitchFamily="18" charset="0"/>
              </a:rPr>
              <a:t> To explore how helicopters generate lift and understand the principles of rotational motion by designing and testing a simple helicopter model.</a:t>
            </a:r>
          </a:p>
        </p:txBody>
      </p:sp>
      <p:sp>
        <p:nvSpPr>
          <p:cNvPr id="8" name="Rectangle 7">
            <a:extLst>
              <a:ext uri="{FF2B5EF4-FFF2-40B4-BE49-F238E27FC236}">
                <a16:creationId xmlns:a16="http://schemas.microsoft.com/office/drawing/2014/main" id="{CF27F6C6-DBE0-E650-969A-CA527B02BD28}"/>
              </a:ext>
            </a:extLst>
          </p:cNvPr>
          <p:cNvSpPr>
            <a:spLocks noGrp="1" noRot="1" noMove="1" noResize="1" noEditPoints="1" noAdjustHandles="1" noChangeArrowheads="1" noChangeShapeType="1"/>
          </p:cNvSpPr>
          <p:nvPr/>
        </p:nvSpPr>
        <p:spPr>
          <a:xfrm>
            <a:off x="1001486" y="3058886"/>
            <a:ext cx="4985657" cy="2917371"/>
          </a:xfrm>
          <a:prstGeom prst="rect">
            <a:avLst/>
          </a:prstGeom>
          <a:solidFill>
            <a:srgbClr val="FAED3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a:extLst>
              <a:ext uri="{FF2B5EF4-FFF2-40B4-BE49-F238E27FC236}">
                <a16:creationId xmlns:a16="http://schemas.microsoft.com/office/drawing/2014/main" id="{13FF519B-97BD-C069-ECA4-2A3379E9B613}"/>
              </a:ext>
            </a:extLst>
          </p:cNvPr>
          <p:cNvSpPr>
            <a:spLocks noGrp="1" noRot="1" noMove="1" noResize="1" noEditPoints="1" noAdjustHandles="1" noChangeArrowheads="1" noChangeShapeType="1"/>
          </p:cNvSpPr>
          <p:nvPr/>
        </p:nvSpPr>
        <p:spPr>
          <a:xfrm>
            <a:off x="6139543" y="3058885"/>
            <a:ext cx="4985657" cy="2917371"/>
          </a:xfrm>
          <a:prstGeom prst="rect">
            <a:avLst/>
          </a:prstGeom>
          <a:solidFill>
            <a:srgbClr val="FAED3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TextBox 9">
            <a:extLst>
              <a:ext uri="{FF2B5EF4-FFF2-40B4-BE49-F238E27FC236}">
                <a16:creationId xmlns:a16="http://schemas.microsoft.com/office/drawing/2014/main" id="{46034FE2-C7D6-9A9A-5C7C-3441D6B55586}"/>
              </a:ext>
            </a:extLst>
          </p:cNvPr>
          <p:cNvSpPr txBox="1">
            <a:spLocks noGrp="1" noRot="1" noMove="1" noResize="1" noEditPoints="1" noAdjustHandles="1" noChangeArrowheads="1" noChangeShapeType="1"/>
          </p:cNvSpPr>
          <p:nvPr/>
        </p:nvSpPr>
        <p:spPr>
          <a:xfrm>
            <a:off x="1077685" y="3298371"/>
            <a:ext cx="4833257" cy="2162387"/>
          </a:xfrm>
          <a:prstGeom prst="rect">
            <a:avLst/>
          </a:prstGeom>
          <a:noFill/>
        </p:spPr>
        <p:txBody>
          <a:bodyPr wrap="square" rtlCol="0">
            <a:spAutoFit/>
          </a:bodyPr>
          <a:lstStyle/>
          <a:p>
            <a:pPr>
              <a:lnSpc>
                <a:spcPct val="107000"/>
              </a:lnSpc>
              <a:spcAft>
                <a:spcPts val="800"/>
              </a:spcAft>
              <a:buNone/>
            </a:pPr>
            <a:r>
              <a:rPr lang="en-GB" sz="1500" b="1" kern="100" dirty="0">
                <a:effectLst/>
                <a:latin typeface="Aptos" panose="020B0004020202020204" pitchFamily="34" charset="0"/>
                <a:ea typeface="Aptos" panose="020B0004020202020204" pitchFamily="34" charset="0"/>
                <a:cs typeface="Times New Roman" panose="02020603050405020304" pitchFamily="18" charset="0"/>
              </a:rPr>
              <a:t>Learning Intentions</a:t>
            </a:r>
          </a:p>
          <a:p>
            <a:pPr marL="342900" lvl="0" indent="-342900">
              <a:lnSpc>
                <a:spcPct val="107000"/>
              </a:lnSpc>
              <a:buFont typeface="Symbol" panose="05050102010706020507" pitchFamily="18" charset="2"/>
              <a:buChar char=""/>
            </a:pPr>
            <a:r>
              <a:rPr lang="en-GB" sz="1500" kern="100" dirty="0">
                <a:effectLst/>
                <a:latin typeface="Aptos" panose="020B0004020202020204" pitchFamily="34" charset="0"/>
                <a:ea typeface="Aptos" panose="020B0004020202020204" pitchFamily="34" charset="0"/>
                <a:cs typeface="Times New Roman" panose="02020603050405020304" pitchFamily="18" charset="0"/>
              </a:rPr>
              <a:t>I will design and build a simple helicopter model.</a:t>
            </a:r>
          </a:p>
          <a:p>
            <a:pPr marL="342900" lvl="0" indent="-342900">
              <a:lnSpc>
                <a:spcPct val="107000"/>
              </a:lnSpc>
              <a:buFont typeface="Symbol" panose="05050102010706020507" pitchFamily="18" charset="2"/>
              <a:buChar char=""/>
            </a:pPr>
            <a:r>
              <a:rPr lang="en-GB" sz="1500" kern="100" dirty="0">
                <a:effectLst/>
                <a:latin typeface="Aptos" panose="020B0004020202020204" pitchFamily="34" charset="0"/>
                <a:ea typeface="Aptos" panose="020B0004020202020204" pitchFamily="34" charset="0"/>
                <a:cs typeface="Times New Roman" panose="02020603050405020304" pitchFamily="18" charset="0"/>
              </a:rPr>
              <a:t>I will investigate how lift and drag affect flight.</a:t>
            </a:r>
          </a:p>
          <a:p>
            <a:pPr marL="342900" lvl="0" indent="-342900">
              <a:lnSpc>
                <a:spcPct val="107000"/>
              </a:lnSpc>
              <a:buFont typeface="Symbol" panose="05050102010706020507" pitchFamily="18" charset="2"/>
              <a:buChar char=""/>
            </a:pPr>
            <a:r>
              <a:rPr lang="en-GB" sz="1500" kern="100" dirty="0">
                <a:effectLst/>
                <a:latin typeface="Aptos" panose="020B0004020202020204" pitchFamily="34" charset="0"/>
                <a:ea typeface="Aptos" panose="020B0004020202020204" pitchFamily="34" charset="0"/>
                <a:cs typeface="Times New Roman" panose="02020603050405020304" pitchFamily="18" charset="0"/>
              </a:rPr>
              <a:t>I will record observations and compare the performance of different designs.</a:t>
            </a:r>
          </a:p>
          <a:p>
            <a:pPr marL="342900" lvl="0" indent="-342900">
              <a:lnSpc>
                <a:spcPct val="107000"/>
              </a:lnSpc>
              <a:buFont typeface="Symbol" panose="05050102010706020507" pitchFamily="18" charset="2"/>
              <a:buChar char=""/>
            </a:pPr>
            <a:r>
              <a:rPr lang="en-GB" sz="1500" kern="100" dirty="0">
                <a:effectLst/>
                <a:latin typeface="Aptos" panose="020B0004020202020204" pitchFamily="34" charset="0"/>
                <a:ea typeface="Aptos" panose="020B0004020202020204" pitchFamily="34" charset="0"/>
                <a:cs typeface="Times New Roman" panose="02020603050405020304" pitchFamily="18" charset="0"/>
              </a:rPr>
              <a:t>I will explore how helicopters differ from airplanes in terms of movement and functionality.</a:t>
            </a:r>
          </a:p>
          <a:p>
            <a:pPr lvl="0">
              <a:lnSpc>
                <a:spcPct val="107000"/>
              </a:lnSpc>
              <a:spcAft>
                <a:spcPts val="800"/>
              </a:spcAft>
            </a:pPr>
            <a:endParaRPr lang="en-GB" sz="15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1" name="TextBox 10">
            <a:extLst>
              <a:ext uri="{FF2B5EF4-FFF2-40B4-BE49-F238E27FC236}">
                <a16:creationId xmlns:a16="http://schemas.microsoft.com/office/drawing/2014/main" id="{8C4ED4C2-7C9E-EE70-6A02-808CB461D532}"/>
              </a:ext>
            </a:extLst>
          </p:cNvPr>
          <p:cNvSpPr txBox="1">
            <a:spLocks noGrp="1" noRot="1" noMove="1" noResize="1" noEditPoints="1" noAdjustHandles="1" noChangeArrowheads="1" noChangeShapeType="1"/>
          </p:cNvSpPr>
          <p:nvPr/>
        </p:nvSpPr>
        <p:spPr>
          <a:xfrm>
            <a:off x="6291943" y="3238982"/>
            <a:ext cx="4833257" cy="2409378"/>
          </a:xfrm>
          <a:prstGeom prst="rect">
            <a:avLst/>
          </a:prstGeom>
          <a:noFill/>
        </p:spPr>
        <p:txBody>
          <a:bodyPr wrap="square" rtlCol="0">
            <a:spAutoFit/>
          </a:bodyPr>
          <a:lstStyle/>
          <a:p>
            <a:pPr>
              <a:lnSpc>
                <a:spcPct val="107000"/>
              </a:lnSpc>
              <a:spcAft>
                <a:spcPts val="800"/>
              </a:spcAft>
              <a:buNone/>
            </a:pPr>
            <a:r>
              <a:rPr lang="en-GB" sz="1500" b="1" kern="100" dirty="0">
                <a:effectLst/>
                <a:latin typeface="Aptos" panose="020B0004020202020204" pitchFamily="34" charset="0"/>
                <a:ea typeface="Aptos" panose="020B0004020202020204" pitchFamily="34" charset="0"/>
                <a:cs typeface="Times New Roman" panose="02020603050405020304" pitchFamily="18" charset="0"/>
              </a:rPr>
              <a:t>Success Criteria</a:t>
            </a:r>
            <a:endParaRPr lang="en-GB" sz="15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500" kern="100" dirty="0">
                <a:effectLst/>
                <a:latin typeface="Aptos" panose="020B0004020202020204" pitchFamily="34" charset="0"/>
                <a:ea typeface="Aptos" panose="020B0004020202020204" pitchFamily="34" charset="0"/>
                <a:cs typeface="Times New Roman" panose="02020603050405020304" pitchFamily="18" charset="0"/>
              </a:rPr>
              <a:t>I can explain how lift, drag, and rotational motion affect my helicopter.</a:t>
            </a:r>
          </a:p>
          <a:p>
            <a:pPr marL="342900" lvl="0" indent="-342900">
              <a:lnSpc>
                <a:spcPct val="107000"/>
              </a:lnSpc>
              <a:buFont typeface="Symbol" panose="05050102010706020507" pitchFamily="18" charset="2"/>
              <a:buChar char=""/>
            </a:pPr>
            <a:r>
              <a:rPr lang="en-GB" sz="1500" kern="100" dirty="0">
                <a:effectLst/>
                <a:latin typeface="Aptos" panose="020B0004020202020204" pitchFamily="34" charset="0"/>
                <a:ea typeface="Aptos" panose="020B0004020202020204" pitchFamily="34" charset="0"/>
                <a:cs typeface="Times New Roman" panose="02020603050405020304" pitchFamily="18" charset="0"/>
              </a:rPr>
              <a:t>I can identify which design features improve flight performance.</a:t>
            </a:r>
          </a:p>
          <a:p>
            <a:pPr marL="342900" lvl="0" indent="-342900">
              <a:lnSpc>
                <a:spcPct val="107000"/>
              </a:lnSpc>
              <a:buFont typeface="Symbol" panose="05050102010706020507" pitchFamily="18" charset="2"/>
              <a:buChar char=""/>
            </a:pPr>
            <a:r>
              <a:rPr lang="en-GB" sz="1500" kern="100" dirty="0">
                <a:effectLst/>
                <a:latin typeface="Aptos" panose="020B0004020202020204" pitchFamily="34" charset="0"/>
                <a:ea typeface="Aptos" panose="020B0004020202020204" pitchFamily="34" charset="0"/>
                <a:cs typeface="Times New Roman" panose="02020603050405020304" pitchFamily="18" charset="0"/>
              </a:rPr>
              <a:t>I can compare my results with classmates and suggest improvements.</a:t>
            </a:r>
          </a:p>
          <a:p>
            <a:pPr marL="342900" lvl="0" indent="-342900">
              <a:lnSpc>
                <a:spcPct val="107000"/>
              </a:lnSpc>
              <a:buFont typeface="Symbol" panose="05050102010706020507" pitchFamily="18" charset="2"/>
              <a:buChar char=""/>
            </a:pPr>
            <a:r>
              <a:rPr lang="en-GB" sz="1500" kern="100" dirty="0">
                <a:effectLst/>
                <a:latin typeface="Aptos" panose="020B0004020202020204" pitchFamily="34" charset="0"/>
                <a:ea typeface="Aptos" panose="020B0004020202020204" pitchFamily="34" charset="0"/>
                <a:cs typeface="Times New Roman" panose="02020603050405020304" pitchFamily="18" charset="0"/>
              </a:rPr>
              <a:t>I can connect my learning to real-world applications of engineering.</a:t>
            </a:r>
          </a:p>
        </p:txBody>
      </p:sp>
      <p:sp>
        <p:nvSpPr>
          <p:cNvPr id="12" name="TextBox 11">
            <a:extLst>
              <a:ext uri="{FF2B5EF4-FFF2-40B4-BE49-F238E27FC236}">
                <a16:creationId xmlns:a16="http://schemas.microsoft.com/office/drawing/2014/main" id="{8B73E136-92A1-DB11-7359-DA4AF058DCF6}"/>
              </a:ext>
            </a:extLst>
          </p:cNvPr>
          <p:cNvSpPr txBox="1"/>
          <p:nvPr/>
        </p:nvSpPr>
        <p:spPr>
          <a:xfrm>
            <a:off x="7043057" y="1578429"/>
            <a:ext cx="4082143" cy="369332"/>
          </a:xfrm>
          <a:prstGeom prst="rect">
            <a:avLst/>
          </a:prstGeom>
          <a:noFill/>
        </p:spPr>
        <p:txBody>
          <a:bodyPr wrap="square" numCol="2" rtlCol="0">
            <a:spAutoFit/>
          </a:bodyPr>
          <a:lstStyle/>
          <a:p>
            <a:r>
              <a:rPr lang="en-GB" b="1" kern="100" dirty="0" err="1">
                <a:latin typeface="Aptos" panose="020B0004020202020204" pitchFamily="34" charset="0"/>
                <a:ea typeface="Aptos" panose="020B0004020202020204" pitchFamily="34" charset="0"/>
                <a:cs typeface="Times New Roman" panose="02020603050405020304" pitchFamily="18" charset="0"/>
              </a:rPr>
              <a:t>CfE</a:t>
            </a:r>
            <a:r>
              <a:rPr lang="en-GB" b="1" kern="100" dirty="0">
                <a:latin typeface="Aptos" panose="020B0004020202020204" pitchFamily="34" charset="0"/>
                <a:ea typeface="Aptos" panose="020B0004020202020204" pitchFamily="34" charset="0"/>
                <a:cs typeface="Times New Roman" panose="02020603050405020304" pitchFamily="18" charset="0"/>
              </a:rPr>
              <a:t> Links</a:t>
            </a:r>
            <a:endParaRPr lang="en-GB" sz="1800" b="1"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3" name="TextBox 12">
            <a:extLst>
              <a:ext uri="{FF2B5EF4-FFF2-40B4-BE49-F238E27FC236}">
                <a16:creationId xmlns:a16="http://schemas.microsoft.com/office/drawing/2014/main" id="{5D66A040-F396-3D2A-BEBE-045CD74F40D3}"/>
              </a:ext>
            </a:extLst>
          </p:cNvPr>
          <p:cNvSpPr txBox="1"/>
          <p:nvPr/>
        </p:nvSpPr>
        <p:spPr>
          <a:xfrm>
            <a:off x="7043057" y="1887754"/>
            <a:ext cx="4082143" cy="1364476"/>
          </a:xfrm>
          <a:prstGeom prst="rect">
            <a:avLst/>
          </a:prstGeom>
          <a:noFill/>
        </p:spPr>
        <p:txBody>
          <a:bodyPr wrap="square" numCol="2" rtlCol="0">
            <a:spAutoFit/>
          </a:bodyPr>
          <a:lstStyle/>
          <a:p>
            <a:pPr>
              <a:spcAft>
                <a:spcPts val="800"/>
              </a:spcAft>
            </a:pPr>
            <a:r>
              <a:rPr lang="en-GB" sz="1400" b="1" kern="100" dirty="0">
                <a:effectLst/>
                <a:latin typeface="Aptos" panose="020B0004020202020204" pitchFamily="34" charset="0"/>
                <a:ea typeface="Aptos" panose="020B0004020202020204" pitchFamily="34" charset="0"/>
                <a:cs typeface="Times New Roman" panose="02020603050405020304" pitchFamily="18" charset="0"/>
              </a:rPr>
              <a:t>SCN 1-07a</a:t>
            </a:r>
            <a:r>
              <a:rPr lang="en-GB" sz="1400" kern="100" dirty="0">
                <a:effectLst/>
                <a:latin typeface="Aptos" panose="020B0004020202020204" pitchFamily="34" charset="0"/>
                <a:ea typeface="Aptos" panose="020B0004020202020204" pitchFamily="34" charset="0"/>
                <a:cs typeface="Times New Roman" panose="02020603050405020304" pitchFamily="18" charset="0"/>
              </a:rPr>
              <a:t> </a:t>
            </a:r>
          </a:p>
          <a:p>
            <a:pPr>
              <a:spcAft>
                <a:spcPts val="800"/>
              </a:spcAft>
            </a:pPr>
            <a:r>
              <a:rPr lang="en-GB" sz="1400" b="1" kern="100" dirty="0">
                <a:effectLst/>
                <a:latin typeface="Aptos" panose="020B0004020202020204" pitchFamily="34" charset="0"/>
                <a:ea typeface="Aptos" panose="020B0004020202020204" pitchFamily="34" charset="0"/>
                <a:cs typeface="Times New Roman" panose="02020603050405020304" pitchFamily="18" charset="0"/>
              </a:rPr>
              <a:t>TCH 1-12a</a:t>
            </a:r>
          </a:p>
          <a:p>
            <a:pPr>
              <a:spcAft>
                <a:spcPts val="800"/>
              </a:spcAft>
            </a:pPr>
            <a:r>
              <a:rPr lang="en-GB" sz="1400" b="1" kern="100" dirty="0">
                <a:latin typeface="Aptos" panose="020B0004020202020204" pitchFamily="34" charset="0"/>
                <a:ea typeface="Aptos" panose="020B0004020202020204" pitchFamily="34" charset="0"/>
                <a:cs typeface="Times New Roman" panose="02020603050405020304" pitchFamily="18" charset="0"/>
              </a:rPr>
              <a:t>MNU 1-11a</a:t>
            </a:r>
            <a:r>
              <a:rPr lang="en-GB" sz="1400" kern="100" dirty="0">
                <a:effectLst/>
                <a:latin typeface="Aptos" panose="020B0004020202020204" pitchFamily="34" charset="0"/>
                <a:ea typeface="Aptos" panose="020B0004020202020204" pitchFamily="34" charset="0"/>
                <a:cs typeface="Times New Roman" panose="02020603050405020304" pitchFamily="18" charset="0"/>
              </a:rPr>
              <a:t> </a:t>
            </a:r>
          </a:p>
          <a:p>
            <a:pPr>
              <a:spcAft>
                <a:spcPts val="800"/>
              </a:spcAft>
            </a:pPr>
            <a:endParaRPr lang="en-GB" sz="1400" kern="100" dirty="0">
              <a:latin typeface="Aptos" panose="020B0004020202020204" pitchFamily="34" charset="0"/>
              <a:ea typeface="Aptos" panose="020B0004020202020204" pitchFamily="34" charset="0"/>
              <a:cs typeface="Times New Roman" panose="02020603050405020304" pitchFamily="18" charset="0"/>
            </a:endParaRPr>
          </a:p>
          <a:p>
            <a:pPr>
              <a:spcAft>
                <a:spcPts val="800"/>
              </a:spcAft>
            </a:pPr>
            <a:endParaRPr lang="en-GB" sz="14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4" name="Graphic 3" descr="Rocket with solid fill">
            <a:extLst>
              <a:ext uri="{FF2B5EF4-FFF2-40B4-BE49-F238E27FC236}">
                <a16:creationId xmlns:a16="http://schemas.microsoft.com/office/drawing/2014/main" id="{BB545E7B-F59F-2A45-BCA8-D9D6DFDEF6F6}"/>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0134600" y="570706"/>
            <a:ext cx="914400" cy="914400"/>
          </a:xfrm>
          <a:prstGeom prst="rect">
            <a:avLst/>
          </a:prstGeom>
        </p:spPr>
      </p:pic>
    </p:spTree>
    <p:extLst>
      <p:ext uri="{BB962C8B-B14F-4D97-AF65-F5344CB8AC3E}">
        <p14:creationId xmlns:p14="http://schemas.microsoft.com/office/powerpoint/2010/main" val="341079978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9884F2-295E-1D66-5552-64F41FA16485}"/>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F1755B1F-11FF-7854-8E0D-72E867D82EB4}"/>
              </a:ext>
            </a:extLst>
          </p:cNvPr>
          <p:cNvSpPr>
            <a:spLocks noGrp="1"/>
          </p:cNvSpPr>
          <p:nvPr>
            <p:ph type="title"/>
          </p:nvPr>
        </p:nvSpPr>
        <p:spPr/>
        <p:txBody>
          <a:bodyPr/>
          <a:lstStyle/>
          <a:p>
            <a:r>
              <a:rPr lang="en-GB" dirty="0">
                <a:solidFill>
                  <a:schemeClr val="tx1"/>
                </a:solidFill>
              </a:rPr>
              <a:t>Design a Helicopter</a:t>
            </a:r>
          </a:p>
        </p:txBody>
      </p:sp>
      <p:sp>
        <p:nvSpPr>
          <p:cNvPr id="7" name="TextBox 6">
            <a:extLst>
              <a:ext uri="{FF2B5EF4-FFF2-40B4-BE49-F238E27FC236}">
                <a16:creationId xmlns:a16="http://schemas.microsoft.com/office/drawing/2014/main" id="{C560A488-EEAB-CAF0-B117-E5B2A6F00360}"/>
              </a:ext>
            </a:extLst>
          </p:cNvPr>
          <p:cNvSpPr txBox="1"/>
          <p:nvPr/>
        </p:nvSpPr>
        <p:spPr>
          <a:xfrm>
            <a:off x="746843" y="2191887"/>
            <a:ext cx="10047514" cy="369332"/>
          </a:xfrm>
          <a:prstGeom prst="rect">
            <a:avLst/>
          </a:prstGeom>
          <a:noFill/>
        </p:spPr>
        <p:txBody>
          <a:bodyPr wrap="square" rtlCol="0">
            <a:spAutoFit/>
          </a:bodyPr>
          <a:lstStyle/>
          <a:p>
            <a:r>
              <a:rPr lang="en-GB" sz="1800" b="1" kern="100" dirty="0">
                <a:effectLst/>
                <a:latin typeface="Aptos" panose="020B0004020202020204" pitchFamily="34" charset="0"/>
                <a:ea typeface="Aptos" panose="020B0004020202020204" pitchFamily="34" charset="0"/>
                <a:cs typeface="Times New Roman" panose="02020603050405020304" pitchFamily="18" charset="0"/>
              </a:rPr>
              <a:t>Materials</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p:txBody>
      </p:sp>
      <p:graphicFrame>
        <p:nvGraphicFramePr>
          <p:cNvPr id="14" name="Table 13">
            <a:extLst>
              <a:ext uri="{FF2B5EF4-FFF2-40B4-BE49-F238E27FC236}">
                <a16:creationId xmlns:a16="http://schemas.microsoft.com/office/drawing/2014/main" id="{19C58027-779F-B227-4A5D-8E58F351EA96}"/>
              </a:ext>
            </a:extLst>
          </p:cNvPr>
          <p:cNvGraphicFramePr>
            <a:graphicFrameLocks noGrp="1"/>
          </p:cNvGraphicFramePr>
          <p:nvPr/>
        </p:nvGraphicFramePr>
        <p:xfrm>
          <a:off x="838200" y="2866338"/>
          <a:ext cx="9666514" cy="2080740"/>
        </p:xfrm>
        <a:graphic>
          <a:graphicData uri="http://schemas.openxmlformats.org/drawingml/2006/table">
            <a:tbl>
              <a:tblPr firstRow="1" firstCol="1" bandRow="1">
                <a:tableStyleId>{00A15C55-8517-42AA-B614-E9B94910E393}</a:tableStyleId>
              </a:tblPr>
              <a:tblGrid>
                <a:gridCol w="7289555">
                  <a:extLst>
                    <a:ext uri="{9D8B030D-6E8A-4147-A177-3AD203B41FA5}">
                      <a16:colId xmlns:a16="http://schemas.microsoft.com/office/drawing/2014/main" val="2498014698"/>
                    </a:ext>
                  </a:extLst>
                </a:gridCol>
                <a:gridCol w="2376959">
                  <a:extLst>
                    <a:ext uri="{9D8B030D-6E8A-4147-A177-3AD203B41FA5}">
                      <a16:colId xmlns:a16="http://schemas.microsoft.com/office/drawing/2014/main" val="110598885"/>
                    </a:ext>
                  </a:extLst>
                </a:gridCol>
              </a:tblGrid>
              <a:tr h="280740">
                <a:tc>
                  <a:txBody>
                    <a:bodyPr/>
                    <a:lstStyle/>
                    <a:p>
                      <a:pPr>
                        <a:lnSpc>
                          <a:spcPct val="107000"/>
                        </a:lnSpc>
                        <a:spcAft>
                          <a:spcPts val="800"/>
                        </a:spcAft>
                        <a:buNone/>
                      </a:pPr>
                      <a:r>
                        <a:rPr lang="en-GB" sz="1400" b="1" kern="100" dirty="0">
                          <a:solidFill>
                            <a:schemeClr val="tx1"/>
                          </a:solidFill>
                          <a:effectLst/>
                        </a:rPr>
                        <a:t>Item</a:t>
                      </a:r>
                      <a:endParaRPr lang="en-GB" sz="1400" b="1"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07000"/>
                        </a:lnSpc>
                        <a:spcAft>
                          <a:spcPts val="800"/>
                        </a:spcAft>
                        <a:buNone/>
                      </a:pPr>
                      <a:r>
                        <a:rPr lang="en-GB" sz="1400" b="1" kern="100" dirty="0">
                          <a:solidFill>
                            <a:schemeClr val="tx1"/>
                          </a:solidFill>
                          <a:effectLst/>
                        </a:rPr>
                        <a:t>Quantity per group</a:t>
                      </a:r>
                      <a:endParaRPr lang="en-GB" sz="1400" b="1"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545221805"/>
                  </a:ext>
                </a:extLst>
              </a:tr>
              <a:tr h="360000">
                <a:tc>
                  <a:txBody>
                    <a:bodyPr/>
                    <a:lstStyle/>
                    <a:p>
                      <a:pPr>
                        <a:lnSpc>
                          <a:spcPct val="107000"/>
                        </a:lnSpc>
                        <a:spcAft>
                          <a:spcPts val="800"/>
                        </a:spcAft>
                        <a:buNone/>
                      </a:pPr>
                      <a:r>
                        <a:rPr lang="en-GB" sz="1400" b="0" kern="100" dirty="0">
                          <a:solidFill>
                            <a:schemeClr val="tx1"/>
                          </a:solidFill>
                          <a:effectLst/>
                        </a:rPr>
                        <a:t>Paper</a:t>
                      </a:r>
                      <a:endParaRPr lang="en-GB" sz="1400" b="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07000"/>
                        </a:lnSpc>
                        <a:spcAft>
                          <a:spcPts val="800"/>
                        </a:spcAft>
                        <a:buNone/>
                      </a:pPr>
                      <a:r>
                        <a:rPr lang="en-GB" sz="1400" b="0" kern="100" dirty="0">
                          <a:effectLst/>
                        </a:rPr>
                        <a:t>5</a:t>
                      </a:r>
                      <a:endParaRPr lang="en-GB" sz="1400" b="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140558716"/>
                  </a:ext>
                </a:extLst>
              </a:tr>
              <a:tr h="360000">
                <a:tc>
                  <a:txBody>
                    <a:bodyPr/>
                    <a:lstStyle/>
                    <a:p>
                      <a:pPr>
                        <a:lnSpc>
                          <a:spcPct val="107000"/>
                        </a:lnSpc>
                        <a:spcAft>
                          <a:spcPts val="800"/>
                        </a:spcAft>
                        <a:buNone/>
                      </a:pPr>
                      <a:r>
                        <a:rPr lang="en-GB" sz="1400" b="0" kern="100" dirty="0">
                          <a:solidFill>
                            <a:schemeClr val="tx1"/>
                          </a:solidFill>
                          <a:effectLst/>
                        </a:rPr>
                        <a:t>Scissors</a:t>
                      </a:r>
                      <a:endParaRPr lang="en-GB" sz="1400" b="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07000"/>
                        </a:lnSpc>
                        <a:spcAft>
                          <a:spcPts val="800"/>
                        </a:spcAft>
                        <a:buNone/>
                      </a:pPr>
                      <a:r>
                        <a:rPr lang="en-GB" sz="1400" b="0" kern="100" dirty="0">
                          <a:effectLst/>
                        </a:rPr>
                        <a:t>1 pair</a:t>
                      </a:r>
                      <a:endParaRPr lang="en-GB" sz="1400" b="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153758327"/>
                  </a:ext>
                </a:extLst>
              </a:tr>
              <a:tr h="360000">
                <a:tc>
                  <a:txBody>
                    <a:bodyPr/>
                    <a:lstStyle/>
                    <a:p>
                      <a:pPr>
                        <a:lnSpc>
                          <a:spcPct val="107000"/>
                        </a:lnSpc>
                        <a:spcAft>
                          <a:spcPts val="800"/>
                        </a:spcAft>
                        <a:buNone/>
                      </a:pPr>
                      <a:r>
                        <a:rPr lang="en-GB" sz="1400" b="0" kern="100" dirty="0">
                          <a:solidFill>
                            <a:schemeClr val="tx1"/>
                          </a:solidFill>
                          <a:effectLst/>
                        </a:rPr>
                        <a:t>Tape</a:t>
                      </a:r>
                      <a:endParaRPr lang="en-GB" sz="1400" b="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07000"/>
                        </a:lnSpc>
                        <a:spcAft>
                          <a:spcPts val="800"/>
                        </a:spcAft>
                        <a:buNone/>
                      </a:pPr>
                      <a:r>
                        <a:rPr lang="en-GB" sz="1400" b="0" kern="100" dirty="0">
                          <a:effectLst/>
                        </a:rPr>
                        <a:t>Shared</a:t>
                      </a:r>
                      <a:endParaRPr lang="en-GB" sz="1400" b="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973006451"/>
                  </a:ext>
                </a:extLst>
              </a:tr>
              <a:tr h="360000">
                <a:tc>
                  <a:txBody>
                    <a:bodyPr/>
                    <a:lstStyle/>
                    <a:p>
                      <a:pPr>
                        <a:lnSpc>
                          <a:spcPct val="107000"/>
                        </a:lnSpc>
                        <a:spcAft>
                          <a:spcPts val="800"/>
                        </a:spcAft>
                        <a:buNone/>
                      </a:pPr>
                      <a:r>
                        <a:rPr lang="en-GB" sz="1400" b="0" kern="100" dirty="0">
                          <a:solidFill>
                            <a:schemeClr val="tx1"/>
                          </a:solidFill>
                          <a:effectLst/>
                        </a:rPr>
                        <a:t>Paperclips</a:t>
                      </a:r>
                      <a:endParaRPr lang="en-GB" sz="1400" b="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07000"/>
                        </a:lnSpc>
                        <a:spcAft>
                          <a:spcPts val="800"/>
                        </a:spcAft>
                        <a:buNone/>
                      </a:pPr>
                      <a:r>
                        <a:rPr lang="en-GB" sz="1400" b="0" kern="100" dirty="0">
                          <a:effectLst/>
                        </a:rPr>
                        <a:t>Shared</a:t>
                      </a:r>
                      <a:endParaRPr lang="en-GB" sz="1400" b="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339316497"/>
                  </a:ext>
                </a:extLst>
              </a:tr>
              <a:tr h="360000">
                <a:tc>
                  <a:txBody>
                    <a:bodyPr/>
                    <a:lstStyle/>
                    <a:p>
                      <a:pPr>
                        <a:lnSpc>
                          <a:spcPct val="107000"/>
                        </a:lnSpc>
                        <a:spcAft>
                          <a:spcPts val="800"/>
                        </a:spcAft>
                        <a:buNone/>
                      </a:pPr>
                      <a:r>
                        <a:rPr lang="en-GB" sz="1400" b="0" kern="100" dirty="0">
                          <a:solidFill>
                            <a:schemeClr val="tx1"/>
                          </a:solidFill>
                          <a:effectLst/>
                        </a:rPr>
                        <a:t>Markers or crayons</a:t>
                      </a:r>
                      <a:endParaRPr lang="en-GB" sz="1400" b="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07000"/>
                        </a:lnSpc>
                        <a:spcAft>
                          <a:spcPts val="800"/>
                        </a:spcAft>
                        <a:buNone/>
                      </a:pPr>
                      <a:r>
                        <a:rPr lang="en-GB" sz="1400" b="0" kern="100" dirty="0">
                          <a:effectLst/>
                        </a:rPr>
                        <a:t>Shared</a:t>
                      </a:r>
                      <a:endParaRPr lang="en-GB" sz="1400" b="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905445304"/>
                  </a:ext>
                </a:extLst>
              </a:tr>
            </a:tbl>
          </a:graphicData>
        </a:graphic>
      </p:graphicFrame>
      <p:pic>
        <p:nvPicPr>
          <p:cNvPr id="2" name="Graphic 1" descr="Helicopter with solid fill">
            <a:extLst>
              <a:ext uri="{FF2B5EF4-FFF2-40B4-BE49-F238E27FC236}">
                <a16:creationId xmlns:a16="http://schemas.microsoft.com/office/drawing/2014/main" id="{402B9CE8-FA91-89BE-7EE3-39AD21F10525}"/>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0134600" y="570706"/>
            <a:ext cx="914400" cy="914400"/>
          </a:xfrm>
          <a:prstGeom prst="rect">
            <a:avLst/>
          </a:prstGeom>
        </p:spPr>
      </p:pic>
    </p:spTree>
    <p:extLst>
      <p:ext uri="{BB962C8B-B14F-4D97-AF65-F5344CB8AC3E}">
        <p14:creationId xmlns:p14="http://schemas.microsoft.com/office/powerpoint/2010/main" val="371616709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7F57A8-C9C8-D572-B6CA-1B27C86C93E7}"/>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F943DDAF-09ED-901A-57F7-B46F04258824}"/>
              </a:ext>
            </a:extLst>
          </p:cNvPr>
          <p:cNvSpPr>
            <a:spLocks noGrp="1"/>
          </p:cNvSpPr>
          <p:nvPr>
            <p:ph type="title"/>
          </p:nvPr>
        </p:nvSpPr>
        <p:spPr/>
        <p:txBody>
          <a:bodyPr/>
          <a:lstStyle/>
          <a:p>
            <a:r>
              <a:rPr lang="en-GB" dirty="0">
                <a:solidFill>
                  <a:schemeClr val="tx1"/>
                </a:solidFill>
              </a:rPr>
              <a:t>Design a Helicopter</a:t>
            </a:r>
          </a:p>
        </p:txBody>
      </p:sp>
      <p:sp>
        <p:nvSpPr>
          <p:cNvPr id="10" name="TextBox 9">
            <a:extLst>
              <a:ext uri="{FF2B5EF4-FFF2-40B4-BE49-F238E27FC236}">
                <a16:creationId xmlns:a16="http://schemas.microsoft.com/office/drawing/2014/main" id="{80D8CD7A-F353-EB34-0E6A-F87F2C79DC69}"/>
              </a:ext>
            </a:extLst>
          </p:cNvPr>
          <p:cNvSpPr txBox="1">
            <a:spLocks noGrp="1" noRot="1" noMove="1" noResize="1" noEditPoints="1" noAdjustHandles="1" noChangeArrowheads="1" noChangeShapeType="1"/>
          </p:cNvSpPr>
          <p:nvPr/>
        </p:nvSpPr>
        <p:spPr>
          <a:xfrm>
            <a:off x="1077685" y="3298371"/>
            <a:ext cx="4833257" cy="2162387"/>
          </a:xfrm>
          <a:prstGeom prst="rect">
            <a:avLst/>
          </a:prstGeom>
          <a:noFill/>
        </p:spPr>
        <p:txBody>
          <a:bodyPr wrap="square" rtlCol="0">
            <a:spAutoFit/>
          </a:bodyPr>
          <a:lstStyle/>
          <a:p>
            <a:pPr>
              <a:lnSpc>
                <a:spcPct val="107000"/>
              </a:lnSpc>
              <a:spcAft>
                <a:spcPts val="800"/>
              </a:spcAft>
              <a:buNone/>
            </a:pPr>
            <a:r>
              <a:rPr lang="en-GB" sz="15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Learning Intentions</a:t>
            </a:r>
          </a:p>
          <a:p>
            <a:pPr marL="342900" lvl="0" indent="-342900">
              <a:lnSpc>
                <a:spcPct val="107000"/>
              </a:lnSpc>
              <a:buFont typeface="Symbol" panose="05050102010706020507" pitchFamily="18" charset="2"/>
              <a:buChar char=""/>
            </a:pPr>
            <a:r>
              <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I will construct and launch a water bottle rocket.</a:t>
            </a:r>
            <a:r>
              <a:rPr lang="en-GB" sz="15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a:t>
            </a:r>
            <a:endPar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I will investigate how air pressure and water create thrust.</a:t>
            </a:r>
            <a:r>
              <a:rPr lang="en-GB" sz="15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a:t>
            </a:r>
            <a:endPar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I will record observations, compare results, and refine my design.</a:t>
            </a:r>
            <a:r>
              <a:rPr lang="en-GB" sz="15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a:t>
            </a:r>
            <a:endPar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spcAft>
                <a:spcPts val="800"/>
              </a:spcAft>
              <a:buFont typeface="Symbol" panose="05050102010706020507" pitchFamily="18" charset="2"/>
              <a:buChar char=""/>
            </a:pPr>
            <a:r>
              <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I will explore how engineers use moving water to generate electricity in hydroelectric power systems.</a:t>
            </a:r>
          </a:p>
        </p:txBody>
      </p:sp>
      <p:sp>
        <p:nvSpPr>
          <p:cNvPr id="11" name="TextBox 10">
            <a:extLst>
              <a:ext uri="{FF2B5EF4-FFF2-40B4-BE49-F238E27FC236}">
                <a16:creationId xmlns:a16="http://schemas.microsoft.com/office/drawing/2014/main" id="{6B43E9CF-92E1-22D1-6501-5280A6AA7DDA}"/>
              </a:ext>
            </a:extLst>
          </p:cNvPr>
          <p:cNvSpPr txBox="1">
            <a:spLocks noGrp="1" noRot="1" noMove="1" noResize="1" noEditPoints="1" noAdjustHandles="1" noChangeArrowheads="1" noChangeShapeType="1"/>
          </p:cNvSpPr>
          <p:nvPr/>
        </p:nvSpPr>
        <p:spPr>
          <a:xfrm>
            <a:off x="6291943" y="3238982"/>
            <a:ext cx="4833257" cy="2409378"/>
          </a:xfrm>
          <a:prstGeom prst="rect">
            <a:avLst/>
          </a:prstGeom>
          <a:noFill/>
        </p:spPr>
        <p:txBody>
          <a:bodyPr wrap="square" rtlCol="0">
            <a:spAutoFit/>
          </a:bodyPr>
          <a:lstStyle/>
          <a:p>
            <a:pPr>
              <a:lnSpc>
                <a:spcPct val="107000"/>
              </a:lnSpc>
              <a:spcAft>
                <a:spcPts val="800"/>
              </a:spcAft>
              <a:buNone/>
            </a:pPr>
            <a:r>
              <a:rPr lang="en-GB" sz="15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Success Criteria</a:t>
            </a:r>
            <a:endPar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I can describe how air pressure and water act as forces to launch my rocket.</a:t>
            </a:r>
            <a:r>
              <a:rPr lang="en-GB" sz="15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a:t>
            </a:r>
            <a:endPar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I can identify factors that affect the height and distance of my rocket.</a:t>
            </a:r>
            <a:r>
              <a:rPr lang="en-GB" sz="15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a:t>
            </a:r>
            <a:endPar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I can compare my results with my classmates and suggest improvements.</a:t>
            </a:r>
            <a:r>
              <a:rPr lang="en-GB" sz="15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a:t>
            </a:r>
            <a:endPar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spcAft>
                <a:spcPts val="800"/>
              </a:spcAft>
              <a:buFont typeface="Symbol" panose="05050102010706020507" pitchFamily="18" charset="2"/>
              <a:buChar char=""/>
            </a:pPr>
            <a:r>
              <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I can connect my learning to real-world renewable energy systems, specifically hydroelectric power</a:t>
            </a:r>
          </a:p>
        </p:txBody>
      </p:sp>
      <p:graphicFrame>
        <p:nvGraphicFramePr>
          <p:cNvPr id="3" name="Table 2">
            <a:extLst>
              <a:ext uri="{FF2B5EF4-FFF2-40B4-BE49-F238E27FC236}">
                <a16:creationId xmlns:a16="http://schemas.microsoft.com/office/drawing/2014/main" id="{BF20A0CD-D39B-023F-53C2-5D90113CA245}"/>
              </a:ext>
            </a:extLst>
          </p:cNvPr>
          <p:cNvGraphicFramePr>
            <a:graphicFrameLocks noGrp="1"/>
          </p:cNvGraphicFramePr>
          <p:nvPr>
            <p:extLst>
              <p:ext uri="{D42A27DB-BD31-4B8C-83A1-F6EECF244321}">
                <p14:modId xmlns:p14="http://schemas.microsoft.com/office/powerpoint/2010/main" val="31307537"/>
              </p:ext>
            </p:extLst>
          </p:nvPr>
        </p:nvGraphicFramePr>
        <p:xfrm>
          <a:off x="838200" y="1469049"/>
          <a:ext cx="10515600" cy="3751445"/>
        </p:xfrm>
        <a:graphic>
          <a:graphicData uri="http://schemas.openxmlformats.org/drawingml/2006/table">
            <a:tbl>
              <a:tblPr firstRow="1" bandRow="1">
                <a:tableStyleId>{00A15C55-8517-42AA-B614-E9B94910E393}</a:tableStyleId>
              </a:tblPr>
              <a:tblGrid>
                <a:gridCol w="7522030">
                  <a:extLst>
                    <a:ext uri="{9D8B030D-6E8A-4147-A177-3AD203B41FA5}">
                      <a16:colId xmlns:a16="http://schemas.microsoft.com/office/drawing/2014/main" val="403478616"/>
                    </a:ext>
                  </a:extLst>
                </a:gridCol>
                <a:gridCol w="2993570">
                  <a:extLst>
                    <a:ext uri="{9D8B030D-6E8A-4147-A177-3AD203B41FA5}">
                      <a16:colId xmlns:a16="http://schemas.microsoft.com/office/drawing/2014/main" val="86507278"/>
                    </a:ext>
                  </a:extLst>
                </a:gridCol>
              </a:tblGrid>
              <a:tr h="581525">
                <a:tc>
                  <a:txBody>
                    <a:bodyPr/>
                    <a:lstStyle/>
                    <a:p>
                      <a:endParaRPr lang="en-GB" dirty="0"/>
                    </a:p>
                  </a:txBody>
                  <a:tcPr/>
                </a:tc>
                <a:tc>
                  <a:txBody>
                    <a:bodyPr/>
                    <a:lstStyle/>
                    <a:p>
                      <a:endParaRPr lang="en-GB"/>
                    </a:p>
                  </a:txBody>
                  <a:tcPr/>
                </a:tc>
                <a:extLst>
                  <a:ext uri="{0D108BD9-81ED-4DB2-BD59-A6C34878D82A}">
                    <a16:rowId xmlns:a16="http://schemas.microsoft.com/office/drawing/2014/main" val="4137531856"/>
                  </a:ext>
                </a:extLst>
              </a:tr>
              <a:tr h="1290861">
                <a:tc>
                  <a:txBody>
                    <a:bodyPr/>
                    <a:lstStyle/>
                    <a:p>
                      <a:r>
                        <a:rPr lang="en-GB" sz="1400" kern="1200" dirty="0">
                          <a:solidFill>
                            <a:schemeClr val="dk1"/>
                          </a:solidFill>
                          <a:effectLst/>
                        </a:rPr>
                        <a:t>Begin with a discussion about helicopters: “What do you know about how helicopters fly?” </a:t>
                      </a:r>
                    </a:p>
                    <a:p>
                      <a:r>
                        <a:rPr lang="en-GB" sz="1400" kern="1200" dirty="0">
                          <a:solidFill>
                            <a:schemeClr val="dk1"/>
                          </a:solidFill>
                          <a:effectLst/>
                        </a:rPr>
                        <a:t>Introduce key concepts: Lift (the force that moves helicopters up), Drag (the resistance force acting against motion), and Rotational Motion (how the blades spin). </a:t>
                      </a:r>
                    </a:p>
                    <a:p>
                      <a:endParaRPr lang="en-GB" sz="1400" kern="1200" dirty="0">
                        <a:solidFill>
                          <a:schemeClr val="dk1"/>
                        </a:solidFill>
                        <a:effectLst/>
                      </a:endParaRPr>
                    </a:p>
                    <a:p>
                      <a:r>
                        <a:rPr lang="en-GB" sz="1400" kern="1200" dirty="0">
                          <a:solidFill>
                            <a:schemeClr val="dk1"/>
                          </a:solidFill>
                          <a:effectLst/>
                        </a:rPr>
                        <a:t>Show videos or images of helicopters in action.</a:t>
                      </a:r>
                    </a:p>
                  </a:txBody>
                  <a:tcPr/>
                </a:tc>
                <a:tc>
                  <a:txBody>
                    <a:bodyPr/>
                    <a:lstStyle/>
                    <a:p>
                      <a:r>
                        <a:rPr lang="en-GB" sz="1400" kern="1200" dirty="0">
                          <a:solidFill>
                            <a:schemeClr val="dk1"/>
                          </a:solidFill>
                          <a:effectLst/>
                        </a:rPr>
                        <a:t>See background information – Aerospace and Engineering</a:t>
                      </a:r>
                      <a:br>
                        <a:rPr lang="en-GB" sz="1400" kern="1200" dirty="0">
                          <a:solidFill>
                            <a:schemeClr val="dk1"/>
                          </a:solidFill>
                          <a:effectLst/>
                        </a:rPr>
                      </a:br>
                      <a:br>
                        <a:rPr lang="en-GB" sz="1400" kern="1200" dirty="0">
                          <a:solidFill>
                            <a:schemeClr val="dk1"/>
                          </a:solidFill>
                          <a:effectLst/>
                        </a:rPr>
                      </a:br>
                      <a:r>
                        <a:rPr lang="en-GB" sz="1400" u="sng" kern="1200" dirty="0">
                          <a:solidFill>
                            <a:schemeClr val="dk1"/>
                          </a:solidFill>
                          <a:effectLst/>
                          <a:hlinkClick r:id="rId2"/>
                        </a:rPr>
                        <a:t>Four Forces of Flight - NASA</a:t>
                      </a:r>
                      <a:endParaRPr lang="en-GB" sz="1400" kern="1200" dirty="0">
                        <a:solidFill>
                          <a:schemeClr val="dk1"/>
                        </a:solidFill>
                        <a:effectLst/>
                      </a:endParaRPr>
                    </a:p>
                    <a:p>
                      <a:r>
                        <a:rPr lang="en-GB" sz="1400" u="sng" kern="1200" dirty="0">
                          <a:solidFill>
                            <a:schemeClr val="dk1"/>
                          </a:solidFill>
                          <a:effectLst/>
                          <a:hlinkClick r:id="rId3"/>
                        </a:rPr>
                        <a:t>What Is a Helicopter? (Grades K-4) - NASA</a:t>
                      </a:r>
                      <a:endParaRPr lang="en-GB" sz="1400" kern="1200" dirty="0">
                        <a:solidFill>
                          <a:schemeClr val="dk1"/>
                        </a:solidFill>
                        <a:effectLst/>
                        <a:latin typeface="+mn-lt"/>
                        <a:ea typeface="+mn-ea"/>
                        <a:cs typeface="+mn-cs"/>
                      </a:endParaRPr>
                    </a:p>
                  </a:txBody>
                  <a:tcPr/>
                </a:tc>
                <a:extLst>
                  <a:ext uri="{0D108BD9-81ED-4DB2-BD59-A6C34878D82A}">
                    <a16:rowId xmlns:a16="http://schemas.microsoft.com/office/drawing/2014/main" val="2169056112"/>
                  </a:ext>
                </a:extLst>
              </a:tr>
              <a:tr h="581525">
                <a:tc>
                  <a:txBody>
                    <a:bodyPr/>
                    <a:lstStyle/>
                    <a:p>
                      <a:r>
                        <a:rPr lang="en-GB" sz="1400" kern="1200" dirty="0">
                          <a:solidFill>
                            <a:schemeClr val="dk1"/>
                          </a:solidFill>
                          <a:effectLst/>
                        </a:rPr>
                        <a:t>Ask pupils if they know what helicopters do and what they can carry? Why do we use them instead of planes?</a:t>
                      </a:r>
                    </a:p>
                    <a:p>
                      <a:endParaRPr lang="en-GB" sz="1400" kern="1200" dirty="0">
                        <a:solidFill>
                          <a:schemeClr val="dk1"/>
                        </a:solidFill>
                        <a:effectLst/>
                      </a:endParaRPr>
                    </a:p>
                    <a:p>
                      <a:r>
                        <a:rPr lang="en-GB" sz="1400" kern="1200" dirty="0">
                          <a:solidFill>
                            <a:schemeClr val="dk1"/>
                          </a:solidFill>
                          <a:effectLst/>
                        </a:rPr>
                        <a:t>Explain the Design, Build, Test, Improve cycle. Discuss how engineers design helicopters to optimise lift and control to enable them to carry things like cars.</a:t>
                      </a:r>
                    </a:p>
                    <a:p>
                      <a:endParaRPr lang="en-GB" sz="1400" kern="1200" dirty="0">
                        <a:solidFill>
                          <a:schemeClr val="dk1"/>
                        </a:solidFill>
                        <a:effectLst/>
                      </a:endParaRPr>
                    </a:p>
                    <a:p>
                      <a:r>
                        <a:rPr lang="en-GB" sz="1400" kern="1200" dirty="0">
                          <a:solidFill>
                            <a:schemeClr val="dk1"/>
                          </a:solidFill>
                          <a:effectLst/>
                        </a:rPr>
                        <a:t> Relate this to the challenge of creating their helicopter models.</a:t>
                      </a:r>
                    </a:p>
                  </a:txBody>
                  <a:tcPr/>
                </a:tc>
                <a:tc>
                  <a:txBody>
                    <a:bodyPr/>
                    <a:lstStyle/>
                    <a:p>
                      <a:r>
                        <a:rPr lang="en-GB" sz="1400" u="sng" kern="1200" dirty="0">
                          <a:solidFill>
                            <a:schemeClr val="dk1"/>
                          </a:solidFill>
                          <a:effectLst/>
                          <a:hlinkClick r:id="rId4"/>
                        </a:rPr>
                        <a:t>Engineering Design Process</a:t>
                      </a:r>
                      <a:br>
                        <a:rPr lang="en-GB" sz="1400" kern="1200" dirty="0">
                          <a:solidFill>
                            <a:schemeClr val="dk1"/>
                          </a:solidFill>
                          <a:effectLst/>
                        </a:rPr>
                      </a:br>
                      <a:br>
                        <a:rPr lang="en-GB" sz="1400" kern="1200" dirty="0">
                          <a:solidFill>
                            <a:schemeClr val="dk1"/>
                          </a:solidFill>
                          <a:effectLst/>
                        </a:rPr>
                      </a:br>
                      <a:r>
                        <a:rPr lang="en-GB" sz="1400" u="sng" kern="1200" dirty="0">
                          <a:solidFill>
                            <a:schemeClr val="dk1"/>
                          </a:solidFill>
                          <a:effectLst/>
                          <a:hlinkClick r:id="rId5"/>
                        </a:rPr>
                        <a:t>What Is a Helicopter? (Grades 5-8) - NASA</a:t>
                      </a:r>
                      <a:br>
                        <a:rPr lang="en-GB" sz="1400" kern="1200" dirty="0">
                          <a:solidFill>
                            <a:schemeClr val="dk1"/>
                          </a:solidFill>
                          <a:effectLst/>
                        </a:rPr>
                      </a:br>
                      <a:br>
                        <a:rPr lang="en-GB" sz="1400" kern="1200" dirty="0">
                          <a:solidFill>
                            <a:schemeClr val="dk1"/>
                          </a:solidFill>
                          <a:effectLst/>
                        </a:rPr>
                      </a:br>
                      <a:r>
                        <a:rPr lang="en-GB" sz="1400" u="sng" kern="1200" dirty="0">
                          <a:solidFill>
                            <a:schemeClr val="dk1"/>
                          </a:solidFill>
                          <a:effectLst/>
                          <a:hlinkClick r:id="rId6"/>
                        </a:rPr>
                        <a:t>How Do Helicopters Fly? | Best Learning Videos For Kids | Thinking Captain</a:t>
                      </a:r>
                      <a:endParaRPr lang="en-GB" sz="1400" dirty="0"/>
                    </a:p>
                  </a:txBody>
                  <a:tcPr/>
                </a:tc>
                <a:extLst>
                  <a:ext uri="{0D108BD9-81ED-4DB2-BD59-A6C34878D82A}">
                    <a16:rowId xmlns:a16="http://schemas.microsoft.com/office/drawing/2014/main" val="2204756618"/>
                  </a:ext>
                </a:extLst>
              </a:tr>
            </a:tbl>
          </a:graphicData>
        </a:graphic>
      </p:graphicFrame>
      <p:pic>
        <p:nvPicPr>
          <p:cNvPr id="2" name="Graphic 1" descr="Helicopter with solid fill">
            <a:extLst>
              <a:ext uri="{FF2B5EF4-FFF2-40B4-BE49-F238E27FC236}">
                <a16:creationId xmlns:a16="http://schemas.microsoft.com/office/drawing/2014/main" id="{A7780442-02B7-FBE6-CBCC-68A6221EA0D5}"/>
              </a:ext>
            </a:extLst>
          </p:cNvPr>
          <p:cNvPicPr>
            <a:picLocks noChangeAspect="1"/>
          </p:cNvPicPr>
          <p:nvPr/>
        </p:nvPicPr>
        <p:blipFill>
          <a:blip r:embed="rId7">
            <a:extLst>
              <a:ext uri="{96DAC541-7B7A-43D3-8B79-37D633B846F1}">
                <asvg:svgBlip xmlns:asvg="http://schemas.microsoft.com/office/drawing/2016/SVG/main" r:embed="rId8"/>
              </a:ext>
            </a:extLst>
          </a:blip>
          <a:srcRect/>
          <a:stretch/>
        </p:blipFill>
        <p:spPr>
          <a:xfrm>
            <a:off x="10134600" y="570706"/>
            <a:ext cx="914400" cy="914400"/>
          </a:xfrm>
          <a:prstGeom prst="rect">
            <a:avLst/>
          </a:prstGeom>
        </p:spPr>
      </p:pic>
    </p:spTree>
    <p:extLst>
      <p:ext uri="{BB962C8B-B14F-4D97-AF65-F5344CB8AC3E}">
        <p14:creationId xmlns:p14="http://schemas.microsoft.com/office/powerpoint/2010/main" val="37766070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9831C3-9942-3121-1ABA-81C1A9DE5039}"/>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69FFCD60-65C7-0AA3-AEAE-9180B0E7335A}"/>
              </a:ext>
            </a:extLst>
          </p:cNvPr>
          <p:cNvSpPr>
            <a:spLocks noGrp="1"/>
          </p:cNvSpPr>
          <p:nvPr>
            <p:ph type="title"/>
          </p:nvPr>
        </p:nvSpPr>
        <p:spPr/>
        <p:txBody>
          <a:bodyPr/>
          <a:lstStyle/>
          <a:p>
            <a:r>
              <a:rPr lang="en-GB" dirty="0">
                <a:solidFill>
                  <a:schemeClr val="tx1"/>
                </a:solidFill>
              </a:rPr>
              <a:t>Design a Helicopter</a:t>
            </a:r>
          </a:p>
        </p:txBody>
      </p:sp>
      <p:sp>
        <p:nvSpPr>
          <p:cNvPr id="10" name="TextBox 9">
            <a:extLst>
              <a:ext uri="{FF2B5EF4-FFF2-40B4-BE49-F238E27FC236}">
                <a16:creationId xmlns:a16="http://schemas.microsoft.com/office/drawing/2014/main" id="{D01996CC-995C-3B7D-7BEE-F49DC025A98E}"/>
              </a:ext>
            </a:extLst>
          </p:cNvPr>
          <p:cNvSpPr txBox="1">
            <a:spLocks noGrp="1" noRot="1" noMove="1" noResize="1" noEditPoints="1" noAdjustHandles="1" noChangeArrowheads="1" noChangeShapeType="1"/>
          </p:cNvSpPr>
          <p:nvPr/>
        </p:nvSpPr>
        <p:spPr>
          <a:xfrm>
            <a:off x="1077685" y="3298371"/>
            <a:ext cx="4833257" cy="2162387"/>
          </a:xfrm>
          <a:prstGeom prst="rect">
            <a:avLst/>
          </a:prstGeom>
          <a:noFill/>
        </p:spPr>
        <p:txBody>
          <a:bodyPr wrap="square" rtlCol="0">
            <a:spAutoFit/>
          </a:bodyPr>
          <a:lstStyle/>
          <a:p>
            <a:pPr>
              <a:lnSpc>
                <a:spcPct val="107000"/>
              </a:lnSpc>
              <a:spcAft>
                <a:spcPts val="800"/>
              </a:spcAft>
              <a:buNone/>
            </a:pPr>
            <a:r>
              <a:rPr lang="en-GB" sz="15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Learning Intentions</a:t>
            </a:r>
          </a:p>
          <a:p>
            <a:pPr marL="342900" lvl="0" indent="-342900">
              <a:lnSpc>
                <a:spcPct val="107000"/>
              </a:lnSpc>
              <a:buFont typeface="Symbol" panose="05050102010706020507" pitchFamily="18" charset="2"/>
              <a:buChar char=""/>
            </a:pPr>
            <a:r>
              <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I will construct and launch a water bottle rocket.</a:t>
            </a:r>
            <a:r>
              <a:rPr lang="en-GB" sz="15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a:t>
            </a:r>
            <a:endPar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I will investigate how air pressure and water create thrust.</a:t>
            </a:r>
            <a:r>
              <a:rPr lang="en-GB" sz="15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a:t>
            </a:r>
            <a:endPar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I will record observations, compare results, and refine my design.</a:t>
            </a:r>
            <a:r>
              <a:rPr lang="en-GB" sz="15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a:t>
            </a:r>
            <a:endPar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spcAft>
                <a:spcPts val="800"/>
              </a:spcAft>
              <a:buFont typeface="Symbol" panose="05050102010706020507" pitchFamily="18" charset="2"/>
              <a:buChar char=""/>
            </a:pPr>
            <a:r>
              <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I will explore how engineers use moving water to generate electricity in hydroelectric power systems.</a:t>
            </a:r>
          </a:p>
        </p:txBody>
      </p:sp>
      <p:sp>
        <p:nvSpPr>
          <p:cNvPr id="11" name="TextBox 10">
            <a:extLst>
              <a:ext uri="{FF2B5EF4-FFF2-40B4-BE49-F238E27FC236}">
                <a16:creationId xmlns:a16="http://schemas.microsoft.com/office/drawing/2014/main" id="{C693F7F1-369D-AC72-E335-938EC322C7C8}"/>
              </a:ext>
            </a:extLst>
          </p:cNvPr>
          <p:cNvSpPr txBox="1">
            <a:spLocks noGrp="1" noRot="1" noMove="1" noResize="1" noEditPoints="1" noAdjustHandles="1" noChangeArrowheads="1" noChangeShapeType="1"/>
          </p:cNvSpPr>
          <p:nvPr/>
        </p:nvSpPr>
        <p:spPr>
          <a:xfrm>
            <a:off x="6291943" y="3238982"/>
            <a:ext cx="4833257" cy="2409378"/>
          </a:xfrm>
          <a:prstGeom prst="rect">
            <a:avLst/>
          </a:prstGeom>
          <a:noFill/>
        </p:spPr>
        <p:txBody>
          <a:bodyPr wrap="square" rtlCol="0">
            <a:spAutoFit/>
          </a:bodyPr>
          <a:lstStyle/>
          <a:p>
            <a:pPr>
              <a:lnSpc>
                <a:spcPct val="107000"/>
              </a:lnSpc>
              <a:spcAft>
                <a:spcPts val="800"/>
              </a:spcAft>
              <a:buNone/>
            </a:pPr>
            <a:r>
              <a:rPr lang="en-GB" sz="15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Success Criteria</a:t>
            </a:r>
            <a:endPar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I can describe how air pressure and water act as forces to launch my rocket.</a:t>
            </a:r>
            <a:r>
              <a:rPr lang="en-GB" sz="15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a:t>
            </a:r>
            <a:endPar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I can identify factors that affect the height and distance of my rocket.</a:t>
            </a:r>
            <a:r>
              <a:rPr lang="en-GB" sz="15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a:t>
            </a:r>
            <a:endPar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I can compare my results with my classmates and suggest improvements.</a:t>
            </a:r>
            <a:r>
              <a:rPr lang="en-GB" sz="15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a:t>
            </a:r>
            <a:endPar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spcAft>
                <a:spcPts val="800"/>
              </a:spcAft>
              <a:buFont typeface="Symbol" panose="05050102010706020507" pitchFamily="18" charset="2"/>
              <a:buChar char=""/>
            </a:pPr>
            <a:r>
              <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I can connect my learning to real-world renewable energy systems, specifically hydroelectric power</a:t>
            </a:r>
          </a:p>
        </p:txBody>
      </p:sp>
      <p:graphicFrame>
        <p:nvGraphicFramePr>
          <p:cNvPr id="3" name="Table 2">
            <a:extLst>
              <a:ext uri="{FF2B5EF4-FFF2-40B4-BE49-F238E27FC236}">
                <a16:creationId xmlns:a16="http://schemas.microsoft.com/office/drawing/2014/main" id="{B51CA83F-9B38-9108-4963-1AF0EC39883E}"/>
              </a:ext>
            </a:extLst>
          </p:cNvPr>
          <p:cNvGraphicFramePr>
            <a:graphicFrameLocks noGrp="1"/>
          </p:cNvGraphicFramePr>
          <p:nvPr>
            <p:extLst>
              <p:ext uri="{D42A27DB-BD31-4B8C-83A1-F6EECF244321}">
                <p14:modId xmlns:p14="http://schemas.microsoft.com/office/powerpoint/2010/main" val="2108832247"/>
              </p:ext>
            </p:extLst>
          </p:nvPr>
        </p:nvGraphicFramePr>
        <p:xfrm>
          <a:off x="838200" y="1469049"/>
          <a:ext cx="10515600" cy="4818245"/>
        </p:xfrm>
        <a:graphic>
          <a:graphicData uri="http://schemas.openxmlformats.org/drawingml/2006/table">
            <a:tbl>
              <a:tblPr firstRow="1" bandRow="1">
                <a:tableStyleId>{00A15C55-8517-42AA-B614-E9B94910E393}</a:tableStyleId>
              </a:tblPr>
              <a:tblGrid>
                <a:gridCol w="7522030">
                  <a:extLst>
                    <a:ext uri="{9D8B030D-6E8A-4147-A177-3AD203B41FA5}">
                      <a16:colId xmlns:a16="http://schemas.microsoft.com/office/drawing/2014/main" val="403478616"/>
                    </a:ext>
                  </a:extLst>
                </a:gridCol>
                <a:gridCol w="2993570">
                  <a:extLst>
                    <a:ext uri="{9D8B030D-6E8A-4147-A177-3AD203B41FA5}">
                      <a16:colId xmlns:a16="http://schemas.microsoft.com/office/drawing/2014/main" val="86507278"/>
                    </a:ext>
                  </a:extLst>
                </a:gridCol>
              </a:tblGrid>
              <a:tr h="581525">
                <a:tc>
                  <a:txBody>
                    <a:bodyPr/>
                    <a:lstStyle/>
                    <a:p>
                      <a:endParaRPr lang="en-GB" dirty="0"/>
                    </a:p>
                  </a:txBody>
                  <a:tcPr/>
                </a:tc>
                <a:tc>
                  <a:txBody>
                    <a:bodyPr/>
                    <a:lstStyle/>
                    <a:p>
                      <a:endParaRPr lang="en-GB"/>
                    </a:p>
                  </a:txBody>
                  <a:tcPr/>
                </a:tc>
                <a:extLst>
                  <a:ext uri="{0D108BD9-81ED-4DB2-BD59-A6C34878D82A}">
                    <a16:rowId xmlns:a16="http://schemas.microsoft.com/office/drawing/2014/main" val="4137531856"/>
                  </a:ext>
                </a:extLst>
              </a:tr>
              <a:tr h="1290861">
                <a:tc>
                  <a:txBody>
                    <a:bodyPr/>
                    <a:lstStyle/>
                    <a:p>
                      <a:r>
                        <a:rPr lang="en-GB" sz="1400" kern="1200" dirty="0">
                          <a:solidFill>
                            <a:schemeClr val="dk1"/>
                          </a:solidFill>
                          <a:effectLst/>
                        </a:rPr>
                        <a:t>Demonstrate how to create a simple helicopter mode</a:t>
                      </a:r>
                    </a:p>
                    <a:p>
                      <a:r>
                        <a:rPr lang="en-GB" sz="1400" kern="1200" dirty="0">
                          <a:solidFill>
                            <a:schemeClr val="dk1"/>
                          </a:solidFill>
                          <a:effectLst/>
                        </a:rPr>
                        <a:t>In groups or using the activity sheets pupils brainstorm ideas for their own designs.</a:t>
                      </a:r>
                    </a:p>
                    <a:p>
                      <a:r>
                        <a:rPr lang="en-GB" sz="1400" kern="1200" dirty="0">
                          <a:solidFill>
                            <a:schemeClr val="dk1"/>
                          </a:solidFill>
                          <a:effectLst/>
                        </a:rPr>
                        <a:t>Guide pupils through constructing their own helicopters, experimenting with different designs.</a:t>
                      </a:r>
                    </a:p>
                    <a:p>
                      <a:r>
                        <a:rPr lang="en-GB" sz="1400" kern="1200" dirty="0">
                          <a:solidFill>
                            <a:schemeClr val="dk1"/>
                          </a:solidFill>
                          <a:effectLst/>
                        </a:rPr>
                        <a:t>Set up a launch area where pupils can drop their helicopters from a height. Have pupils observe and record how long their helicopters take to land and how well they stay in the air.</a:t>
                      </a:r>
                    </a:p>
                    <a:p>
                      <a:endParaRPr lang="en-GB" sz="1400" kern="1200" dirty="0">
                        <a:solidFill>
                          <a:schemeClr val="dk1"/>
                        </a:solidFill>
                        <a:effectLst/>
                      </a:endParaRPr>
                    </a:p>
                    <a:p>
                      <a:r>
                        <a:rPr lang="en-GB" sz="1400" kern="1200" dirty="0">
                          <a:solidFill>
                            <a:schemeClr val="dk1"/>
                          </a:solidFill>
                          <a:effectLst/>
                        </a:rPr>
                        <a:t>Pupils should record their results on their worksheets.</a:t>
                      </a:r>
                    </a:p>
                    <a:p>
                      <a:endParaRPr lang="en-GB" sz="1400" kern="1200" dirty="0">
                        <a:solidFill>
                          <a:schemeClr val="dk1"/>
                        </a:solidFill>
                        <a:effectLst/>
                      </a:endParaRPr>
                    </a:p>
                    <a:p>
                      <a:r>
                        <a:rPr lang="en-GB" sz="1400" kern="1200" dirty="0">
                          <a:solidFill>
                            <a:schemeClr val="dk1"/>
                          </a:solidFill>
                          <a:effectLst/>
                        </a:rPr>
                        <a:t>Ask: What changes can you make to improve your helicopter?”</a:t>
                      </a:r>
                    </a:p>
                    <a:p>
                      <a:r>
                        <a:rPr lang="en-GB" sz="1400" kern="1200" dirty="0">
                          <a:solidFill>
                            <a:schemeClr val="dk1"/>
                          </a:solidFill>
                          <a:effectLst/>
                        </a:rPr>
                        <a:t>Discuss modifications like blade length or weight distribution. Allow pupils to redesign and retest their helicopters.</a:t>
                      </a:r>
                    </a:p>
                    <a:p>
                      <a:endParaRPr lang="en-GB" sz="1400" kern="1200" dirty="0">
                        <a:solidFill>
                          <a:schemeClr val="dk1"/>
                        </a:solidFill>
                        <a:effectLst/>
                      </a:endParaRPr>
                    </a:p>
                  </a:txBody>
                  <a:tcPr/>
                </a:tc>
                <a:tc>
                  <a:txBody>
                    <a:bodyPr/>
                    <a:lstStyle/>
                    <a:p>
                      <a:endParaRPr lang="en-GB" sz="1400" dirty="0"/>
                    </a:p>
                  </a:txBody>
                  <a:tcPr/>
                </a:tc>
                <a:extLst>
                  <a:ext uri="{0D108BD9-81ED-4DB2-BD59-A6C34878D82A}">
                    <a16:rowId xmlns:a16="http://schemas.microsoft.com/office/drawing/2014/main" val="2169056112"/>
                  </a:ext>
                </a:extLst>
              </a:tr>
              <a:tr h="581525">
                <a:tc>
                  <a:txBody>
                    <a:bodyPr/>
                    <a:lstStyle/>
                    <a:p>
                      <a:r>
                        <a:rPr lang="en-GB" sz="1400" kern="1200" dirty="0">
                          <a:solidFill>
                            <a:schemeClr val="dk1"/>
                          </a:solidFill>
                          <a:effectLst/>
                        </a:rPr>
                        <a:t>Reflection and discussion</a:t>
                      </a:r>
                    </a:p>
                    <a:p>
                      <a:r>
                        <a:rPr lang="en-GB" sz="1400" kern="1200" dirty="0">
                          <a:solidFill>
                            <a:schemeClr val="dk1"/>
                          </a:solidFill>
                          <a:effectLst/>
                        </a:rPr>
                        <a:t>Ask: “What designs worked best? Why?” </a:t>
                      </a:r>
                    </a:p>
                    <a:p>
                      <a:r>
                        <a:rPr lang="en-GB" sz="1400" kern="1200" dirty="0">
                          <a:solidFill>
                            <a:schemeClr val="dk1"/>
                          </a:solidFill>
                          <a:effectLst/>
                        </a:rPr>
                        <a:t>Ask: “Did the changes improve performance? How?”</a:t>
                      </a:r>
                    </a:p>
                    <a:p>
                      <a:r>
                        <a:rPr lang="en-GB" sz="1400" kern="1200" dirty="0">
                          <a:solidFill>
                            <a:schemeClr val="dk1"/>
                          </a:solidFill>
                          <a:effectLst/>
                        </a:rPr>
                        <a:t>Discuss how helicopters are used in the real world and the engineering challenges they face, such as stability and efficiency.</a:t>
                      </a:r>
                    </a:p>
                    <a:p>
                      <a:r>
                        <a:rPr lang="en-GB" sz="1400" kern="1200" dirty="0">
                          <a:solidFill>
                            <a:schemeClr val="dk1"/>
                          </a:solidFill>
                          <a:effectLst/>
                        </a:rPr>
                        <a:t>Ask: “If you could design your own helicopter, what features would you include?” </a:t>
                      </a:r>
                    </a:p>
                    <a:p>
                      <a:r>
                        <a:rPr lang="en-GB" sz="1400" kern="1200" dirty="0">
                          <a:solidFill>
                            <a:schemeClr val="dk1"/>
                          </a:solidFill>
                          <a:effectLst/>
                        </a:rPr>
                        <a:t>Encourage pupils to think about how engineers use these principles in aviation.</a:t>
                      </a:r>
                    </a:p>
                  </a:txBody>
                  <a:tcPr/>
                </a:tc>
                <a:tc>
                  <a:txBody>
                    <a:bodyPr/>
                    <a:lstStyle/>
                    <a:p>
                      <a:endParaRPr lang="en-GB" sz="1400" dirty="0"/>
                    </a:p>
                  </a:txBody>
                  <a:tcPr/>
                </a:tc>
                <a:extLst>
                  <a:ext uri="{0D108BD9-81ED-4DB2-BD59-A6C34878D82A}">
                    <a16:rowId xmlns:a16="http://schemas.microsoft.com/office/drawing/2014/main" val="2204756618"/>
                  </a:ext>
                </a:extLst>
              </a:tr>
            </a:tbl>
          </a:graphicData>
        </a:graphic>
      </p:graphicFrame>
      <p:pic>
        <p:nvPicPr>
          <p:cNvPr id="2" name="Graphic 1" descr="Helicopter with solid fill">
            <a:extLst>
              <a:ext uri="{FF2B5EF4-FFF2-40B4-BE49-F238E27FC236}">
                <a16:creationId xmlns:a16="http://schemas.microsoft.com/office/drawing/2014/main" id="{88C76451-7299-E582-AEAB-4CB90D14434F}"/>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0134600" y="570706"/>
            <a:ext cx="914400" cy="914400"/>
          </a:xfrm>
          <a:prstGeom prst="rect">
            <a:avLst/>
          </a:prstGeom>
        </p:spPr>
      </p:pic>
    </p:spTree>
    <p:extLst>
      <p:ext uri="{BB962C8B-B14F-4D97-AF65-F5344CB8AC3E}">
        <p14:creationId xmlns:p14="http://schemas.microsoft.com/office/powerpoint/2010/main" val="93334139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08D610-22FF-D6DB-CA94-17AD098DE887}"/>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B2702166-2181-6599-779F-6EF3CF1BD0B8}"/>
              </a:ext>
            </a:extLst>
          </p:cNvPr>
          <p:cNvSpPr>
            <a:spLocks noGrp="1"/>
          </p:cNvSpPr>
          <p:nvPr>
            <p:ph type="title"/>
          </p:nvPr>
        </p:nvSpPr>
        <p:spPr/>
        <p:txBody>
          <a:bodyPr/>
          <a:lstStyle/>
          <a:p>
            <a:r>
              <a:rPr lang="en-GB" dirty="0">
                <a:solidFill>
                  <a:schemeClr val="tx1"/>
                </a:solidFill>
              </a:rPr>
              <a:t>Design a Helicopter</a:t>
            </a:r>
          </a:p>
        </p:txBody>
      </p:sp>
      <p:sp>
        <p:nvSpPr>
          <p:cNvPr id="10" name="TextBox 9">
            <a:extLst>
              <a:ext uri="{FF2B5EF4-FFF2-40B4-BE49-F238E27FC236}">
                <a16:creationId xmlns:a16="http://schemas.microsoft.com/office/drawing/2014/main" id="{428A2F6D-028E-400C-CF2C-1D68DF21422A}"/>
              </a:ext>
            </a:extLst>
          </p:cNvPr>
          <p:cNvSpPr txBox="1">
            <a:spLocks noGrp="1" noRot="1" noMove="1" noResize="1" noEditPoints="1" noAdjustHandles="1" noChangeArrowheads="1" noChangeShapeType="1"/>
          </p:cNvSpPr>
          <p:nvPr/>
        </p:nvSpPr>
        <p:spPr>
          <a:xfrm>
            <a:off x="1077685" y="3298371"/>
            <a:ext cx="4833257" cy="2162387"/>
          </a:xfrm>
          <a:prstGeom prst="rect">
            <a:avLst/>
          </a:prstGeom>
          <a:noFill/>
        </p:spPr>
        <p:txBody>
          <a:bodyPr wrap="square" rtlCol="0">
            <a:spAutoFit/>
          </a:bodyPr>
          <a:lstStyle/>
          <a:p>
            <a:pPr>
              <a:lnSpc>
                <a:spcPct val="107000"/>
              </a:lnSpc>
              <a:spcAft>
                <a:spcPts val="800"/>
              </a:spcAft>
              <a:buNone/>
            </a:pPr>
            <a:r>
              <a:rPr lang="en-GB" sz="15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Learning Intentions</a:t>
            </a:r>
          </a:p>
          <a:p>
            <a:pPr marL="342900" lvl="0" indent="-342900">
              <a:lnSpc>
                <a:spcPct val="107000"/>
              </a:lnSpc>
              <a:buFont typeface="Symbol" panose="05050102010706020507" pitchFamily="18" charset="2"/>
              <a:buChar char=""/>
            </a:pPr>
            <a:r>
              <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I will construct and launch a water bottle rocket.</a:t>
            </a:r>
            <a:r>
              <a:rPr lang="en-GB" sz="15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a:t>
            </a:r>
            <a:endPar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I will investigate how air pressure and water create thrust.</a:t>
            </a:r>
            <a:r>
              <a:rPr lang="en-GB" sz="15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a:t>
            </a:r>
            <a:endPar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I will record observations, compare results, and refine my design.</a:t>
            </a:r>
            <a:r>
              <a:rPr lang="en-GB" sz="15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a:t>
            </a:r>
            <a:endPar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spcAft>
                <a:spcPts val="800"/>
              </a:spcAft>
              <a:buFont typeface="Symbol" panose="05050102010706020507" pitchFamily="18" charset="2"/>
              <a:buChar char=""/>
            </a:pPr>
            <a:r>
              <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I will explore how engineers use moving water to generate electricity in hydroelectric power systems.</a:t>
            </a:r>
          </a:p>
        </p:txBody>
      </p:sp>
      <p:sp>
        <p:nvSpPr>
          <p:cNvPr id="11" name="TextBox 10">
            <a:extLst>
              <a:ext uri="{FF2B5EF4-FFF2-40B4-BE49-F238E27FC236}">
                <a16:creationId xmlns:a16="http://schemas.microsoft.com/office/drawing/2014/main" id="{7B3A186C-3257-4EEF-2F18-B95061558A17}"/>
              </a:ext>
            </a:extLst>
          </p:cNvPr>
          <p:cNvSpPr txBox="1">
            <a:spLocks noGrp="1" noRot="1" noMove="1" noResize="1" noEditPoints="1" noAdjustHandles="1" noChangeArrowheads="1" noChangeShapeType="1"/>
          </p:cNvSpPr>
          <p:nvPr/>
        </p:nvSpPr>
        <p:spPr>
          <a:xfrm>
            <a:off x="6291943" y="3238982"/>
            <a:ext cx="4833257" cy="2409378"/>
          </a:xfrm>
          <a:prstGeom prst="rect">
            <a:avLst/>
          </a:prstGeom>
          <a:noFill/>
        </p:spPr>
        <p:txBody>
          <a:bodyPr wrap="square" rtlCol="0">
            <a:spAutoFit/>
          </a:bodyPr>
          <a:lstStyle/>
          <a:p>
            <a:pPr>
              <a:lnSpc>
                <a:spcPct val="107000"/>
              </a:lnSpc>
              <a:spcAft>
                <a:spcPts val="800"/>
              </a:spcAft>
              <a:buNone/>
            </a:pPr>
            <a:r>
              <a:rPr lang="en-GB" sz="15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Success Criteria</a:t>
            </a:r>
            <a:endPar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I can describe how air pressure and water act as forces to launch my rocket.</a:t>
            </a:r>
            <a:r>
              <a:rPr lang="en-GB" sz="15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a:t>
            </a:r>
            <a:endPar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I can identify factors that affect the height and distance of my rocket.</a:t>
            </a:r>
            <a:r>
              <a:rPr lang="en-GB" sz="15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a:t>
            </a:r>
            <a:endPar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I can compare my results with my classmates and suggest improvements.</a:t>
            </a:r>
            <a:r>
              <a:rPr lang="en-GB" sz="15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a:t>
            </a:r>
            <a:endPar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spcAft>
                <a:spcPts val="800"/>
              </a:spcAft>
              <a:buFont typeface="Symbol" panose="05050102010706020507" pitchFamily="18" charset="2"/>
              <a:buChar char=""/>
            </a:pPr>
            <a:r>
              <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I can connect my learning to real-world renewable energy systems, specifically hydroelectric power</a:t>
            </a:r>
          </a:p>
        </p:txBody>
      </p:sp>
      <p:sp>
        <p:nvSpPr>
          <p:cNvPr id="8" name="TextBox 7">
            <a:extLst>
              <a:ext uri="{FF2B5EF4-FFF2-40B4-BE49-F238E27FC236}">
                <a16:creationId xmlns:a16="http://schemas.microsoft.com/office/drawing/2014/main" id="{1821C9DC-45C2-58C2-852F-9F84C82C2205}"/>
              </a:ext>
            </a:extLst>
          </p:cNvPr>
          <p:cNvSpPr txBox="1"/>
          <p:nvPr/>
        </p:nvSpPr>
        <p:spPr>
          <a:xfrm>
            <a:off x="950896" y="1582437"/>
            <a:ext cx="10515600" cy="4260333"/>
          </a:xfrm>
          <a:prstGeom prst="rect">
            <a:avLst/>
          </a:prstGeom>
          <a:noFill/>
        </p:spPr>
        <p:txBody>
          <a:bodyPr wrap="square">
            <a:spAutoFit/>
          </a:bodyPr>
          <a:lstStyle/>
          <a:p>
            <a:pPr marL="342900" indent="-342900">
              <a:lnSpc>
                <a:spcPct val="107000"/>
              </a:lnSpc>
              <a:spcAft>
                <a:spcPts val="400"/>
              </a:spcAft>
              <a:buFont typeface="+mj-lt"/>
              <a:buAutoNum type="arabicPeriod"/>
            </a:pPr>
            <a:r>
              <a:rPr lang="en-GB" sz="1400" kern="100" dirty="0">
                <a:effectLst/>
                <a:ea typeface="Aptos" panose="020B0004020202020204" pitchFamily="34" charset="0"/>
                <a:cs typeface="Times New Roman" panose="02020603050405020304" pitchFamily="18" charset="0"/>
              </a:rPr>
              <a:t>Cut the Helicopter Shape</a:t>
            </a:r>
          </a:p>
          <a:p>
            <a:pPr marL="800100" lvl="1" indent="-342900">
              <a:lnSpc>
                <a:spcPct val="107000"/>
              </a:lnSpc>
              <a:spcAft>
                <a:spcPts val="400"/>
              </a:spcAft>
              <a:buFont typeface="Arial" panose="020B0604020202020204" pitchFamily="34" charset="0"/>
              <a:buChar char="•"/>
            </a:pPr>
            <a:r>
              <a:rPr lang="en-GB" sz="1400" kern="100" dirty="0">
                <a:effectLst/>
                <a:ea typeface="Aptos" panose="020B0004020202020204" pitchFamily="34" charset="0"/>
                <a:cs typeface="Times New Roman" panose="02020603050405020304" pitchFamily="18" charset="0"/>
              </a:rPr>
              <a:t>Give each child a rectangular strip of paper (about 2 inches wide and 6 inches long).</a:t>
            </a:r>
          </a:p>
          <a:p>
            <a:pPr marL="800100" lvl="1" indent="-342900">
              <a:lnSpc>
                <a:spcPct val="107000"/>
              </a:lnSpc>
              <a:spcAft>
                <a:spcPts val="400"/>
              </a:spcAft>
              <a:buFont typeface="Arial" panose="020B0604020202020204" pitchFamily="34" charset="0"/>
              <a:buChar char="•"/>
            </a:pPr>
            <a:r>
              <a:rPr lang="en-GB" sz="1400" kern="100" dirty="0">
                <a:effectLst/>
                <a:ea typeface="Aptos" panose="020B0004020202020204" pitchFamily="34" charset="0"/>
                <a:cs typeface="Times New Roman" panose="02020603050405020304" pitchFamily="18" charset="0"/>
              </a:rPr>
              <a:t>Show them how to make two small cuts at the top to create "blades" (helicopter rotors).</a:t>
            </a:r>
          </a:p>
          <a:p>
            <a:pPr marL="342900" indent="-342900">
              <a:lnSpc>
                <a:spcPct val="107000"/>
              </a:lnSpc>
              <a:spcAft>
                <a:spcPts val="400"/>
              </a:spcAft>
              <a:buFont typeface="+mj-lt"/>
              <a:buAutoNum type="arabicPeriod"/>
            </a:pPr>
            <a:r>
              <a:rPr lang="en-GB" sz="1400" kern="100" dirty="0">
                <a:effectLst/>
                <a:ea typeface="Aptos" panose="020B0004020202020204" pitchFamily="34" charset="0"/>
                <a:cs typeface="Times New Roman" panose="02020603050405020304" pitchFamily="18" charset="0"/>
              </a:rPr>
              <a:t>Fold the Blades</a:t>
            </a:r>
          </a:p>
          <a:p>
            <a:pPr marL="800100" lvl="1" indent="-342900">
              <a:lnSpc>
                <a:spcPct val="107000"/>
              </a:lnSpc>
              <a:spcAft>
                <a:spcPts val="400"/>
              </a:spcAft>
              <a:buFont typeface="Arial" panose="020B0604020202020204" pitchFamily="34" charset="0"/>
              <a:buChar char="•"/>
            </a:pPr>
            <a:r>
              <a:rPr lang="en-GB" sz="1400" kern="100" dirty="0">
                <a:effectLst/>
                <a:ea typeface="Aptos" panose="020B0004020202020204" pitchFamily="34" charset="0"/>
                <a:cs typeface="Times New Roman" panose="02020603050405020304" pitchFamily="18" charset="0"/>
              </a:rPr>
              <a:t>Fold each side of the cut parts in opposite directions to form two blades.</a:t>
            </a:r>
          </a:p>
          <a:p>
            <a:pPr marL="800100" lvl="1" indent="-342900">
              <a:lnSpc>
                <a:spcPct val="107000"/>
              </a:lnSpc>
              <a:spcAft>
                <a:spcPts val="400"/>
              </a:spcAft>
              <a:buFont typeface="Arial" panose="020B0604020202020204" pitchFamily="34" charset="0"/>
              <a:buChar char="•"/>
            </a:pPr>
            <a:r>
              <a:rPr lang="en-GB" sz="1400" kern="100" dirty="0">
                <a:effectLst/>
                <a:ea typeface="Aptos" panose="020B0004020202020204" pitchFamily="34" charset="0"/>
                <a:cs typeface="Times New Roman" panose="02020603050405020304" pitchFamily="18" charset="0"/>
              </a:rPr>
              <a:t>These blades will help the helicopter spin as it falls.</a:t>
            </a:r>
          </a:p>
          <a:p>
            <a:pPr marL="342900" indent="-342900">
              <a:lnSpc>
                <a:spcPct val="107000"/>
              </a:lnSpc>
              <a:spcAft>
                <a:spcPts val="400"/>
              </a:spcAft>
              <a:buFont typeface="+mj-lt"/>
              <a:buAutoNum type="arabicPeriod"/>
            </a:pPr>
            <a:r>
              <a:rPr lang="en-GB" sz="1400" kern="100" dirty="0">
                <a:effectLst/>
                <a:ea typeface="Aptos" panose="020B0004020202020204" pitchFamily="34" charset="0"/>
                <a:cs typeface="Times New Roman" panose="02020603050405020304" pitchFamily="18" charset="0"/>
              </a:rPr>
              <a:t>Decorate</a:t>
            </a:r>
          </a:p>
          <a:p>
            <a:pPr marL="800100" lvl="1" indent="-342900">
              <a:lnSpc>
                <a:spcPct val="107000"/>
              </a:lnSpc>
              <a:spcAft>
                <a:spcPts val="400"/>
              </a:spcAft>
              <a:buFont typeface="Arial" panose="020B0604020202020204" pitchFamily="34" charset="0"/>
              <a:buChar char="•"/>
            </a:pPr>
            <a:r>
              <a:rPr lang="en-GB" sz="1400" kern="100" dirty="0">
                <a:effectLst/>
                <a:ea typeface="Aptos" panose="020B0004020202020204" pitchFamily="34" charset="0"/>
                <a:cs typeface="Times New Roman" panose="02020603050405020304" pitchFamily="18" charset="0"/>
              </a:rPr>
              <a:t>Let the kids use markers, crayons, or stickers to decorate their helicopter!</a:t>
            </a:r>
          </a:p>
          <a:p>
            <a:pPr marL="800100" lvl="1" indent="-342900">
              <a:lnSpc>
                <a:spcPct val="107000"/>
              </a:lnSpc>
              <a:spcAft>
                <a:spcPts val="400"/>
              </a:spcAft>
              <a:buFont typeface="Arial" panose="020B0604020202020204" pitchFamily="34" charset="0"/>
              <a:buChar char="•"/>
            </a:pPr>
            <a:r>
              <a:rPr lang="en-GB" sz="1400" kern="100" dirty="0">
                <a:effectLst/>
                <a:ea typeface="Aptos" panose="020B0004020202020204" pitchFamily="34" charset="0"/>
                <a:cs typeface="Times New Roman" panose="02020603050405020304" pitchFamily="18" charset="0"/>
              </a:rPr>
              <a:t>Encourage them to add designs, colours, or even a pretend pilot.</a:t>
            </a:r>
          </a:p>
          <a:p>
            <a:pPr marL="342900" indent="-342900">
              <a:lnSpc>
                <a:spcPct val="107000"/>
              </a:lnSpc>
              <a:spcAft>
                <a:spcPts val="400"/>
              </a:spcAft>
              <a:buFont typeface="+mj-lt"/>
              <a:buAutoNum type="arabicPeriod"/>
            </a:pPr>
            <a:r>
              <a:rPr lang="en-GB" sz="1400" kern="100" dirty="0">
                <a:effectLst/>
                <a:ea typeface="Aptos" panose="020B0004020202020204" pitchFamily="34" charset="0"/>
                <a:cs typeface="Times New Roman" panose="02020603050405020304" pitchFamily="18" charset="0"/>
              </a:rPr>
              <a:t>Add a Weight</a:t>
            </a:r>
          </a:p>
          <a:p>
            <a:pPr marL="800100" lvl="1" indent="-342900">
              <a:lnSpc>
                <a:spcPct val="107000"/>
              </a:lnSpc>
              <a:spcAft>
                <a:spcPts val="400"/>
              </a:spcAft>
              <a:buFont typeface="Arial" panose="020B0604020202020204" pitchFamily="34" charset="0"/>
              <a:buChar char="•"/>
            </a:pPr>
            <a:r>
              <a:rPr lang="en-GB" sz="1400" kern="100" dirty="0">
                <a:effectLst/>
                <a:ea typeface="Aptos" panose="020B0004020202020204" pitchFamily="34" charset="0"/>
                <a:cs typeface="Times New Roman" panose="02020603050405020304" pitchFamily="18" charset="0"/>
              </a:rPr>
              <a:t>At the bottom of the strip, fold a small part upward and secure it with tape or attach a paperclip.</a:t>
            </a:r>
          </a:p>
          <a:p>
            <a:pPr marL="800100" lvl="1" indent="-342900">
              <a:lnSpc>
                <a:spcPct val="107000"/>
              </a:lnSpc>
              <a:spcAft>
                <a:spcPts val="400"/>
              </a:spcAft>
              <a:buFont typeface="Arial" panose="020B0604020202020204" pitchFamily="34" charset="0"/>
              <a:buChar char="•"/>
            </a:pPr>
            <a:r>
              <a:rPr lang="en-GB" sz="1400" kern="100" dirty="0">
                <a:effectLst/>
                <a:ea typeface="Aptos" panose="020B0004020202020204" pitchFamily="34" charset="0"/>
                <a:cs typeface="Times New Roman" panose="02020603050405020304" pitchFamily="18" charset="0"/>
              </a:rPr>
              <a:t>This helps stabilize the helicopter as it drops.</a:t>
            </a:r>
          </a:p>
          <a:p>
            <a:pPr marL="342900" indent="-342900">
              <a:lnSpc>
                <a:spcPct val="107000"/>
              </a:lnSpc>
              <a:spcAft>
                <a:spcPts val="400"/>
              </a:spcAft>
              <a:buFont typeface="+mj-lt"/>
              <a:buAutoNum type="arabicPeriod"/>
            </a:pPr>
            <a:r>
              <a:rPr lang="en-GB" sz="1400" kern="100" dirty="0">
                <a:effectLst/>
                <a:ea typeface="Aptos" panose="020B0004020202020204" pitchFamily="34" charset="0"/>
                <a:cs typeface="Times New Roman" panose="02020603050405020304" pitchFamily="18" charset="0"/>
              </a:rPr>
              <a:t>Test the Helicopters</a:t>
            </a:r>
          </a:p>
          <a:p>
            <a:pPr marL="800100" lvl="1" indent="-342900">
              <a:lnSpc>
                <a:spcPct val="107000"/>
              </a:lnSpc>
              <a:spcAft>
                <a:spcPts val="400"/>
              </a:spcAft>
              <a:buFont typeface="Arial" panose="020B0604020202020204" pitchFamily="34" charset="0"/>
              <a:buChar char="•"/>
            </a:pPr>
            <a:r>
              <a:rPr lang="en-GB" sz="1400" kern="100" dirty="0">
                <a:effectLst/>
                <a:ea typeface="Aptos" panose="020B0004020202020204" pitchFamily="34" charset="0"/>
                <a:cs typeface="Times New Roman" panose="02020603050405020304" pitchFamily="18" charset="0"/>
              </a:rPr>
              <a:t>Have the kids stand on a chair (with supervision) or hold their helicopters up high.</a:t>
            </a:r>
          </a:p>
          <a:p>
            <a:pPr marL="800100" lvl="1" indent="-342900">
              <a:lnSpc>
                <a:spcPct val="107000"/>
              </a:lnSpc>
              <a:spcAft>
                <a:spcPts val="400"/>
              </a:spcAft>
              <a:buFont typeface="Arial" panose="020B0604020202020204" pitchFamily="34" charset="0"/>
              <a:buChar char="•"/>
            </a:pPr>
            <a:r>
              <a:rPr lang="en-GB" sz="1400" kern="100" dirty="0">
                <a:effectLst/>
                <a:ea typeface="Aptos" panose="020B0004020202020204" pitchFamily="34" charset="0"/>
                <a:cs typeface="Times New Roman" panose="02020603050405020304" pitchFamily="18" charset="0"/>
              </a:rPr>
              <a:t>Let them drop their helicopters and watch them spin to the ground!</a:t>
            </a:r>
          </a:p>
        </p:txBody>
      </p:sp>
      <p:pic>
        <p:nvPicPr>
          <p:cNvPr id="2" name="Graphic 1" descr="Helicopter with solid fill">
            <a:extLst>
              <a:ext uri="{FF2B5EF4-FFF2-40B4-BE49-F238E27FC236}">
                <a16:creationId xmlns:a16="http://schemas.microsoft.com/office/drawing/2014/main" id="{A1CC4D90-866D-CEDD-0CCE-533F33DBD07B}"/>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0134600" y="570706"/>
            <a:ext cx="914400" cy="914400"/>
          </a:xfrm>
          <a:prstGeom prst="rect">
            <a:avLst/>
          </a:prstGeom>
        </p:spPr>
      </p:pic>
    </p:spTree>
    <p:extLst>
      <p:ext uri="{BB962C8B-B14F-4D97-AF65-F5344CB8AC3E}">
        <p14:creationId xmlns:p14="http://schemas.microsoft.com/office/powerpoint/2010/main" val="34563987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992DF1-3B9C-1FD2-A151-59B3CC466FD5}"/>
              </a:ext>
            </a:extLst>
          </p:cNvPr>
          <p:cNvSpPr>
            <a:spLocks noGrp="1"/>
          </p:cNvSpPr>
          <p:nvPr>
            <p:ph type="ctrTitle"/>
          </p:nvPr>
        </p:nvSpPr>
        <p:spPr/>
        <p:txBody>
          <a:bodyPr/>
          <a:lstStyle/>
          <a:p>
            <a:r>
              <a:rPr lang="en-GB" dirty="0"/>
              <a:t>Paper Plane Airport</a:t>
            </a:r>
          </a:p>
        </p:txBody>
      </p:sp>
      <p:sp>
        <p:nvSpPr>
          <p:cNvPr id="3" name="Subtitle 2">
            <a:extLst>
              <a:ext uri="{FF2B5EF4-FFF2-40B4-BE49-F238E27FC236}">
                <a16:creationId xmlns:a16="http://schemas.microsoft.com/office/drawing/2014/main" id="{5265B8AF-9399-00AD-650F-1E9F678F4779}"/>
              </a:ext>
            </a:extLst>
          </p:cNvPr>
          <p:cNvSpPr>
            <a:spLocks noGrp="1"/>
          </p:cNvSpPr>
          <p:nvPr>
            <p:ph type="subTitle" idx="1"/>
          </p:nvPr>
        </p:nvSpPr>
        <p:spPr/>
        <p:txBody>
          <a:bodyPr/>
          <a:lstStyle/>
          <a:p>
            <a:r>
              <a:rPr lang="en-GB" dirty="0"/>
              <a:t>Level One</a:t>
            </a:r>
          </a:p>
        </p:txBody>
      </p:sp>
    </p:spTree>
    <p:extLst>
      <p:ext uri="{BB962C8B-B14F-4D97-AF65-F5344CB8AC3E}">
        <p14:creationId xmlns:p14="http://schemas.microsoft.com/office/powerpoint/2010/main" val="17934339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37821F-FD38-A835-5083-19E7528C8D8E}"/>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DD20062D-F8BC-D762-CD70-8F2FAD3A3664}"/>
              </a:ext>
            </a:extLst>
          </p:cNvPr>
          <p:cNvSpPr>
            <a:spLocks noGrp="1"/>
          </p:cNvSpPr>
          <p:nvPr>
            <p:ph type="title"/>
          </p:nvPr>
        </p:nvSpPr>
        <p:spPr/>
        <p:txBody>
          <a:bodyPr/>
          <a:lstStyle/>
          <a:p>
            <a:r>
              <a:rPr lang="en-GB" dirty="0">
                <a:solidFill>
                  <a:schemeClr val="tx1"/>
                </a:solidFill>
              </a:rPr>
              <a:t>Paper Plane Airport</a:t>
            </a:r>
          </a:p>
        </p:txBody>
      </p:sp>
      <p:sp>
        <p:nvSpPr>
          <p:cNvPr id="7" name="TextBox 6">
            <a:extLst>
              <a:ext uri="{FF2B5EF4-FFF2-40B4-BE49-F238E27FC236}">
                <a16:creationId xmlns:a16="http://schemas.microsoft.com/office/drawing/2014/main" id="{7295BB73-2745-DA2B-5246-F7647F210410}"/>
              </a:ext>
            </a:extLst>
          </p:cNvPr>
          <p:cNvSpPr txBox="1"/>
          <p:nvPr/>
        </p:nvSpPr>
        <p:spPr>
          <a:xfrm>
            <a:off x="1001486" y="1578429"/>
            <a:ext cx="5812971" cy="1200329"/>
          </a:xfrm>
          <a:prstGeom prst="rect">
            <a:avLst/>
          </a:prstGeom>
          <a:noFill/>
        </p:spPr>
        <p:txBody>
          <a:bodyPr wrap="square" rtlCol="0">
            <a:spAutoFit/>
          </a:bodyPr>
          <a:lstStyle/>
          <a:p>
            <a:r>
              <a:rPr lang="en-GB" sz="1800" b="1" kern="100" dirty="0">
                <a:effectLst/>
                <a:latin typeface="Aptos" panose="020B0004020202020204" pitchFamily="34" charset="0"/>
                <a:ea typeface="Aptos" panose="020B0004020202020204" pitchFamily="34" charset="0"/>
                <a:cs typeface="Times New Roman" panose="02020603050405020304" pitchFamily="18" charset="0"/>
              </a:rPr>
              <a:t>Aim:</a:t>
            </a:r>
            <a:r>
              <a:rPr lang="en-GB" sz="1800" kern="100" dirty="0">
                <a:effectLst/>
                <a:latin typeface="Aptos" panose="020B0004020202020204" pitchFamily="34" charset="0"/>
                <a:ea typeface="Aptos" panose="020B0004020202020204" pitchFamily="34" charset="0"/>
                <a:cs typeface="Times New Roman" panose="02020603050405020304" pitchFamily="18" charset="0"/>
              </a:rPr>
              <a:t> To explore the forces affecting flight through designing, building, and testing paper planes, and to connect this activity to the real-world applications within the aerospace and engineering sectors.</a:t>
            </a:r>
          </a:p>
        </p:txBody>
      </p:sp>
      <p:sp>
        <p:nvSpPr>
          <p:cNvPr id="8" name="Rectangle 7">
            <a:extLst>
              <a:ext uri="{FF2B5EF4-FFF2-40B4-BE49-F238E27FC236}">
                <a16:creationId xmlns:a16="http://schemas.microsoft.com/office/drawing/2014/main" id="{19AAC378-A969-8BEC-1483-98A4EEE95CAE}"/>
              </a:ext>
            </a:extLst>
          </p:cNvPr>
          <p:cNvSpPr>
            <a:spLocks noGrp="1" noRot="1" noMove="1" noResize="1" noEditPoints="1" noAdjustHandles="1" noChangeArrowheads="1" noChangeShapeType="1"/>
          </p:cNvSpPr>
          <p:nvPr/>
        </p:nvSpPr>
        <p:spPr>
          <a:xfrm>
            <a:off x="1001486" y="3058886"/>
            <a:ext cx="4985657" cy="2917371"/>
          </a:xfrm>
          <a:prstGeom prst="rect">
            <a:avLst/>
          </a:prstGeom>
          <a:solidFill>
            <a:srgbClr val="FAED3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a:extLst>
              <a:ext uri="{FF2B5EF4-FFF2-40B4-BE49-F238E27FC236}">
                <a16:creationId xmlns:a16="http://schemas.microsoft.com/office/drawing/2014/main" id="{820E1F8F-47CD-F530-90D4-6C99CF531E9D}"/>
              </a:ext>
            </a:extLst>
          </p:cNvPr>
          <p:cNvSpPr>
            <a:spLocks noGrp="1" noRot="1" noMove="1" noResize="1" noEditPoints="1" noAdjustHandles="1" noChangeArrowheads="1" noChangeShapeType="1"/>
          </p:cNvSpPr>
          <p:nvPr/>
        </p:nvSpPr>
        <p:spPr>
          <a:xfrm>
            <a:off x="6139543" y="3058885"/>
            <a:ext cx="4985657" cy="2917371"/>
          </a:xfrm>
          <a:prstGeom prst="rect">
            <a:avLst/>
          </a:prstGeom>
          <a:solidFill>
            <a:srgbClr val="FAED3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TextBox 9">
            <a:extLst>
              <a:ext uri="{FF2B5EF4-FFF2-40B4-BE49-F238E27FC236}">
                <a16:creationId xmlns:a16="http://schemas.microsoft.com/office/drawing/2014/main" id="{C2D6231E-8991-CDAC-6BDD-BA09310CB0F2}"/>
              </a:ext>
            </a:extLst>
          </p:cNvPr>
          <p:cNvSpPr txBox="1">
            <a:spLocks noGrp="1" noRot="1" noMove="1" noResize="1" noEditPoints="1" noAdjustHandles="1" noChangeArrowheads="1" noChangeShapeType="1"/>
          </p:cNvSpPr>
          <p:nvPr/>
        </p:nvSpPr>
        <p:spPr>
          <a:xfrm>
            <a:off x="1077685" y="3298371"/>
            <a:ext cx="4833257" cy="2162387"/>
          </a:xfrm>
          <a:prstGeom prst="rect">
            <a:avLst/>
          </a:prstGeom>
          <a:noFill/>
        </p:spPr>
        <p:txBody>
          <a:bodyPr wrap="square" rtlCol="0">
            <a:spAutoFit/>
          </a:bodyPr>
          <a:lstStyle/>
          <a:p>
            <a:pPr>
              <a:lnSpc>
                <a:spcPct val="107000"/>
              </a:lnSpc>
              <a:spcAft>
                <a:spcPts val="800"/>
              </a:spcAft>
              <a:buNone/>
            </a:pPr>
            <a:r>
              <a:rPr lang="en-GB" sz="1500" b="1" kern="100" dirty="0">
                <a:effectLst/>
                <a:latin typeface="Aptos" panose="020B0004020202020204" pitchFamily="34" charset="0"/>
                <a:ea typeface="Aptos" panose="020B0004020202020204" pitchFamily="34" charset="0"/>
                <a:cs typeface="Times New Roman" panose="02020603050405020304" pitchFamily="18" charset="0"/>
              </a:rPr>
              <a:t>Learning Intentions</a:t>
            </a:r>
          </a:p>
          <a:p>
            <a:pPr marL="342900" lvl="0" indent="-342900">
              <a:lnSpc>
                <a:spcPct val="107000"/>
              </a:lnSpc>
              <a:buFont typeface="Symbol" panose="05050102010706020507" pitchFamily="18" charset="2"/>
              <a:buChar char=""/>
            </a:pPr>
            <a:r>
              <a:rPr lang="en-GB" sz="1500" kern="100" dirty="0">
                <a:latin typeface="Aptos" panose="020B0004020202020204" pitchFamily="34" charset="0"/>
                <a:ea typeface="Aptos" panose="020B0004020202020204" pitchFamily="34" charset="0"/>
                <a:cs typeface="Times New Roman" panose="02020603050405020304" pitchFamily="18" charset="0"/>
              </a:rPr>
              <a:t>Understand how air propulsion works to move objects.</a:t>
            </a:r>
          </a:p>
          <a:p>
            <a:pPr marL="342900" lvl="0" indent="-342900">
              <a:lnSpc>
                <a:spcPct val="107000"/>
              </a:lnSpc>
              <a:buFont typeface="Symbol" panose="05050102010706020507" pitchFamily="18" charset="2"/>
              <a:buChar char=""/>
            </a:pPr>
            <a:r>
              <a:rPr lang="en-GB" sz="1500" kern="100" dirty="0">
                <a:latin typeface="Aptos" panose="020B0004020202020204" pitchFamily="34" charset="0"/>
                <a:ea typeface="Aptos" panose="020B0004020202020204" pitchFamily="34" charset="0"/>
                <a:cs typeface="Times New Roman" panose="02020603050405020304" pitchFamily="18" charset="0"/>
              </a:rPr>
              <a:t>Investigate how forces such as push and pull affect motion.</a:t>
            </a:r>
          </a:p>
          <a:p>
            <a:pPr marL="342900" lvl="0" indent="-342900">
              <a:lnSpc>
                <a:spcPct val="107000"/>
              </a:lnSpc>
              <a:buFont typeface="Symbol" panose="05050102010706020507" pitchFamily="18" charset="2"/>
              <a:buChar char=""/>
            </a:pPr>
            <a:r>
              <a:rPr lang="en-GB" sz="1500" kern="100" dirty="0">
                <a:latin typeface="Aptos" panose="020B0004020202020204" pitchFamily="34" charset="0"/>
                <a:ea typeface="Aptos" panose="020B0004020202020204" pitchFamily="34" charset="0"/>
                <a:cs typeface="Times New Roman" panose="02020603050405020304" pitchFamily="18" charset="0"/>
              </a:rPr>
              <a:t>Relate the balloon rocket challenge to wind power and renewable energy technologies.</a:t>
            </a:r>
          </a:p>
          <a:p>
            <a:pPr lvl="0">
              <a:lnSpc>
                <a:spcPct val="107000"/>
              </a:lnSpc>
              <a:spcAft>
                <a:spcPts val="800"/>
              </a:spcAft>
            </a:pPr>
            <a:endParaRPr lang="en-GB" sz="15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1" name="TextBox 10">
            <a:extLst>
              <a:ext uri="{FF2B5EF4-FFF2-40B4-BE49-F238E27FC236}">
                <a16:creationId xmlns:a16="http://schemas.microsoft.com/office/drawing/2014/main" id="{3AFF893C-9A25-1CEF-5C13-7B0B49C6AE6C}"/>
              </a:ext>
            </a:extLst>
          </p:cNvPr>
          <p:cNvSpPr txBox="1">
            <a:spLocks noGrp="1" noRot="1" noMove="1" noResize="1" noEditPoints="1" noAdjustHandles="1" noChangeArrowheads="1" noChangeShapeType="1"/>
          </p:cNvSpPr>
          <p:nvPr/>
        </p:nvSpPr>
        <p:spPr>
          <a:xfrm>
            <a:off x="6291943" y="3238982"/>
            <a:ext cx="4833257" cy="2656368"/>
          </a:xfrm>
          <a:prstGeom prst="rect">
            <a:avLst/>
          </a:prstGeom>
          <a:noFill/>
        </p:spPr>
        <p:txBody>
          <a:bodyPr wrap="square" rtlCol="0">
            <a:spAutoFit/>
          </a:bodyPr>
          <a:lstStyle/>
          <a:p>
            <a:pPr>
              <a:lnSpc>
                <a:spcPct val="107000"/>
              </a:lnSpc>
              <a:spcAft>
                <a:spcPts val="800"/>
              </a:spcAft>
              <a:buNone/>
            </a:pPr>
            <a:r>
              <a:rPr lang="en-GB" sz="1500" b="1" kern="100" dirty="0">
                <a:effectLst/>
                <a:latin typeface="Aptos" panose="020B0004020202020204" pitchFamily="34" charset="0"/>
                <a:ea typeface="Aptos" panose="020B0004020202020204" pitchFamily="34" charset="0"/>
                <a:cs typeface="Times New Roman" panose="02020603050405020304" pitchFamily="18" charset="0"/>
              </a:rPr>
              <a:t>Success Criteria</a:t>
            </a:r>
            <a:endParaRPr lang="en-GB" sz="15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500" kern="100" dirty="0">
                <a:effectLst/>
                <a:latin typeface="Aptos" panose="020B0004020202020204" pitchFamily="34" charset="0"/>
                <a:ea typeface="Aptos" panose="020B0004020202020204" pitchFamily="34" charset="0"/>
                <a:cs typeface="Times New Roman" panose="02020603050405020304" pitchFamily="18" charset="0"/>
              </a:rPr>
              <a:t>I can name and describe the basic forces acting on a paper plane.</a:t>
            </a:r>
          </a:p>
          <a:p>
            <a:pPr marL="342900" lvl="0" indent="-342900">
              <a:lnSpc>
                <a:spcPct val="107000"/>
              </a:lnSpc>
              <a:buFont typeface="Symbol" panose="05050102010706020507" pitchFamily="18" charset="2"/>
              <a:buChar char=""/>
            </a:pPr>
            <a:r>
              <a:rPr lang="en-GB" sz="1500" kern="100" dirty="0">
                <a:effectLst/>
                <a:latin typeface="Aptos" panose="020B0004020202020204" pitchFamily="34" charset="0"/>
                <a:ea typeface="Aptos" panose="020B0004020202020204" pitchFamily="34" charset="0"/>
                <a:cs typeface="Times New Roman" panose="02020603050405020304" pitchFamily="18" charset="0"/>
              </a:rPr>
              <a:t>I can design and build a paper plane that flies.</a:t>
            </a:r>
          </a:p>
          <a:p>
            <a:pPr marL="342900" lvl="0" indent="-342900">
              <a:lnSpc>
                <a:spcPct val="107000"/>
              </a:lnSpc>
              <a:buFont typeface="Symbol" panose="05050102010706020507" pitchFamily="18" charset="2"/>
              <a:buChar char=""/>
            </a:pPr>
            <a:r>
              <a:rPr lang="en-GB" sz="1500" kern="100" dirty="0">
                <a:effectLst/>
                <a:latin typeface="Aptos" panose="020B0004020202020204" pitchFamily="34" charset="0"/>
                <a:ea typeface="Aptos" panose="020B0004020202020204" pitchFamily="34" charset="0"/>
                <a:cs typeface="Times New Roman" panose="02020603050405020304" pitchFamily="18" charset="0"/>
              </a:rPr>
              <a:t>I can measure and record the distance my paper plane flies.</a:t>
            </a:r>
          </a:p>
          <a:p>
            <a:pPr marL="342900" lvl="0" indent="-342900">
              <a:lnSpc>
                <a:spcPct val="107000"/>
              </a:lnSpc>
              <a:buFont typeface="Symbol" panose="05050102010706020507" pitchFamily="18" charset="2"/>
              <a:buChar char=""/>
            </a:pPr>
            <a:r>
              <a:rPr lang="en-GB" sz="1500" kern="100" dirty="0">
                <a:effectLst/>
                <a:latin typeface="Aptos" panose="020B0004020202020204" pitchFamily="34" charset="0"/>
                <a:ea typeface="Aptos" panose="020B0004020202020204" pitchFamily="34" charset="0"/>
                <a:cs typeface="Times New Roman" panose="02020603050405020304" pitchFamily="18" charset="0"/>
              </a:rPr>
              <a:t>I can explain how my findings relate to the aerospace industry.</a:t>
            </a:r>
          </a:p>
          <a:p>
            <a:pPr marL="342900" lvl="0" indent="-342900">
              <a:lnSpc>
                <a:spcPct val="107000"/>
              </a:lnSpc>
              <a:buFont typeface="Symbol" panose="05050102010706020507" pitchFamily="18" charset="2"/>
              <a:buChar char=""/>
            </a:pPr>
            <a:r>
              <a:rPr lang="en-GB" sz="1500" kern="100" dirty="0">
                <a:effectLst/>
                <a:latin typeface="Aptos" panose="020B0004020202020204" pitchFamily="34" charset="0"/>
                <a:ea typeface="Aptos" panose="020B0004020202020204" pitchFamily="34" charset="0"/>
                <a:cs typeface="Times New Roman" panose="02020603050405020304" pitchFamily="18" charset="0"/>
              </a:rPr>
              <a:t>I can work with my peers to share and compare our results.</a:t>
            </a:r>
          </a:p>
        </p:txBody>
      </p:sp>
      <p:sp>
        <p:nvSpPr>
          <p:cNvPr id="12" name="TextBox 11">
            <a:extLst>
              <a:ext uri="{FF2B5EF4-FFF2-40B4-BE49-F238E27FC236}">
                <a16:creationId xmlns:a16="http://schemas.microsoft.com/office/drawing/2014/main" id="{8B8B1929-EF16-6AE0-F77F-7CCB94AC4D29}"/>
              </a:ext>
            </a:extLst>
          </p:cNvPr>
          <p:cNvSpPr txBox="1"/>
          <p:nvPr/>
        </p:nvSpPr>
        <p:spPr>
          <a:xfrm>
            <a:off x="7043057" y="1578429"/>
            <a:ext cx="4082143" cy="369332"/>
          </a:xfrm>
          <a:prstGeom prst="rect">
            <a:avLst/>
          </a:prstGeom>
          <a:noFill/>
        </p:spPr>
        <p:txBody>
          <a:bodyPr wrap="square" numCol="2" rtlCol="0">
            <a:spAutoFit/>
          </a:bodyPr>
          <a:lstStyle/>
          <a:p>
            <a:r>
              <a:rPr lang="en-GB" b="1" kern="100" dirty="0" err="1">
                <a:latin typeface="Aptos" panose="020B0004020202020204" pitchFamily="34" charset="0"/>
                <a:ea typeface="Aptos" panose="020B0004020202020204" pitchFamily="34" charset="0"/>
                <a:cs typeface="Times New Roman" panose="02020603050405020304" pitchFamily="18" charset="0"/>
              </a:rPr>
              <a:t>CfE</a:t>
            </a:r>
            <a:r>
              <a:rPr lang="en-GB" b="1" kern="100" dirty="0">
                <a:latin typeface="Aptos" panose="020B0004020202020204" pitchFamily="34" charset="0"/>
                <a:ea typeface="Aptos" panose="020B0004020202020204" pitchFamily="34" charset="0"/>
                <a:cs typeface="Times New Roman" panose="02020603050405020304" pitchFamily="18" charset="0"/>
              </a:rPr>
              <a:t> Links</a:t>
            </a:r>
            <a:endParaRPr lang="en-GB" sz="1800" b="1"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3" name="TextBox 12">
            <a:extLst>
              <a:ext uri="{FF2B5EF4-FFF2-40B4-BE49-F238E27FC236}">
                <a16:creationId xmlns:a16="http://schemas.microsoft.com/office/drawing/2014/main" id="{A957B4CB-F356-DD74-5C53-5F82EAB3105B}"/>
              </a:ext>
            </a:extLst>
          </p:cNvPr>
          <p:cNvSpPr txBox="1"/>
          <p:nvPr/>
        </p:nvSpPr>
        <p:spPr>
          <a:xfrm>
            <a:off x="7043057" y="1887754"/>
            <a:ext cx="4082143" cy="1046440"/>
          </a:xfrm>
          <a:prstGeom prst="rect">
            <a:avLst/>
          </a:prstGeom>
          <a:noFill/>
        </p:spPr>
        <p:txBody>
          <a:bodyPr wrap="square" numCol="2" rtlCol="0">
            <a:spAutoFit/>
          </a:bodyPr>
          <a:lstStyle/>
          <a:p>
            <a:pPr>
              <a:spcAft>
                <a:spcPts val="800"/>
              </a:spcAft>
            </a:pPr>
            <a:r>
              <a:rPr lang="en-GB" sz="1400" b="1" kern="100" dirty="0">
                <a:latin typeface="Aptos" panose="020B0004020202020204" pitchFamily="34" charset="0"/>
                <a:ea typeface="Aptos" panose="020B0004020202020204" pitchFamily="34" charset="0"/>
                <a:cs typeface="Times New Roman" panose="02020603050405020304" pitchFamily="18" charset="0"/>
              </a:rPr>
              <a:t>SCN 1-07a</a:t>
            </a:r>
            <a:endParaRPr lang="en-GB" sz="1400" kern="100" dirty="0">
              <a:effectLst/>
              <a:latin typeface="Aptos" panose="020B0004020202020204" pitchFamily="34" charset="0"/>
              <a:ea typeface="Aptos" panose="020B0004020202020204" pitchFamily="34" charset="0"/>
              <a:cs typeface="Times New Roman" panose="02020603050405020304" pitchFamily="18" charset="0"/>
            </a:endParaRPr>
          </a:p>
          <a:p>
            <a:pPr>
              <a:spcAft>
                <a:spcPts val="800"/>
              </a:spcAft>
            </a:pPr>
            <a:endParaRPr lang="en-GB" sz="1400" kern="100" dirty="0">
              <a:latin typeface="Aptos" panose="020B0004020202020204" pitchFamily="34" charset="0"/>
              <a:ea typeface="Aptos" panose="020B0004020202020204" pitchFamily="34" charset="0"/>
              <a:cs typeface="Times New Roman" panose="02020603050405020304" pitchFamily="18" charset="0"/>
            </a:endParaRPr>
          </a:p>
          <a:p>
            <a:pPr>
              <a:spcAft>
                <a:spcPts val="800"/>
              </a:spcAft>
            </a:pPr>
            <a:endParaRPr lang="en-GB" sz="14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4" name="Graphic 3" descr="Rocket with solid fill">
            <a:extLst>
              <a:ext uri="{FF2B5EF4-FFF2-40B4-BE49-F238E27FC236}">
                <a16:creationId xmlns:a16="http://schemas.microsoft.com/office/drawing/2014/main" id="{24CFF447-1BB4-CA31-29E9-166722519840}"/>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0134600" y="570706"/>
            <a:ext cx="914400" cy="914400"/>
          </a:xfrm>
          <a:prstGeom prst="rect">
            <a:avLst/>
          </a:prstGeom>
        </p:spPr>
      </p:pic>
    </p:spTree>
    <p:extLst>
      <p:ext uri="{BB962C8B-B14F-4D97-AF65-F5344CB8AC3E}">
        <p14:creationId xmlns:p14="http://schemas.microsoft.com/office/powerpoint/2010/main" val="289557899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1863B0-EB66-6320-52BA-CB4AE9E1CCA9}"/>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AD477680-199F-D745-D702-BC5BC1B38EC3}"/>
              </a:ext>
            </a:extLst>
          </p:cNvPr>
          <p:cNvSpPr>
            <a:spLocks noGrp="1"/>
          </p:cNvSpPr>
          <p:nvPr>
            <p:ph type="title"/>
          </p:nvPr>
        </p:nvSpPr>
        <p:spPr/>
        <p:txBody>
          <a:bodyPr/>
          <a:lstStyle/>
          <a:p>
            <a:r>
              <a:rPr lang="en-GB" dirty="0">
                <a:solidFill>
                  <a:schemeClr val="tx1"/>
                </a:solidFill>
              </a:rPr>
              <a:t>Paper Plane Airport</a:t>
            </a:r>
          </a:p>
        </p:txBody>
      </p:sp>
      <p:sp>
        <p:nvSpPr>
          <p:cNvPr id="7" name="TextBox 6">
            <a:extLst>
              <a:ext uri="{FF2B5EF4-FFF2-40B4-BE49-F238E27FC236}">
                <a16:creationId xmlns:a16="http://schemas.microsoft.com/office/drawing/2014/main" id="{404D421D-F6FF-AD4D-A047-372B0EE0DE7D}"/>
              </a:ext>
            </a:extLst>
          </p:cNvPr>
          <p:cNvSpPr txBox="1"/>
          <p:nvPr/>
        </p:nvSpPr>
        <p:spPr>
          <a:xfrm>
            <a:off x="1001486" y="2177391"/>
            <a:ext cx="10047514" cy="369332"/>
          </a:xfrm>
          <a:prstGeom prst="rect">
            <a:avLst/>
          </a:prstGeom>
          <a:noFill/>
        </p:spPr>
        <p:txBody>
          <a:bodyPr wrap="square" rtlCol="0">
            <a:spAutoFit/>
          </a:bodyPr>
          <a:lstStyle/>
          <a:p>
            <a:r>
              <a:rPr lang="en-GB" sz="1800" b="1" kern="100" dirty="0">
                <a:effectLst/>
                <a:latin typeface="Aptos" panose="020B0004020202020204" pitchFamily="34" charset="0"/>
                <a:ea typeface="Aptos" panose="020B0004020202020204" pitchFamily="34" charset="0"/>
                <a:cs typeface="Times New Roman" panose="02020603050405020304" pitchFamily="18" charset="0"/>
              </a:rPr>
              <a:t>Materials</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p:txBody>
      </p:sp>
      <p:graphicFrame>
        <p:nvGraphicFramePr>
          <p:cNvPr id="2" name="Table 1">
            <a:extLst>
              <a:ext uri="{FF2B5EF4-FFF2-40B4-BE49-F238E27FC236}">
                <a16:creationId xmlns:a16="http://schemas.microsoft.com/office/drawing/2014/main" id="{F7CB41CD-28E5-7CD8-51F7-30770C1D5DF8}"/>
              </a:ext>
            </a:extLst>
          </p:cNvPr>
          <p:cNvGraphicFramePr>
            <a:graphicFrameLocks noGrp="1"/>
          </p:cNvGraphicFramePr>
          <p:nvPr/>
        </p:nvGraphicFramePr>
        <p:xfrm>
          <a:off x="1086567" y="2674611"/>
          <a:ext cx="9715306" cy="2645631"/>
        </p:xfrm>
        <a:graphic>
          <a:graphicData uri="http://schemas.openxmlformats.org/drawingml/2006/table">
            <a:tbl>
              <a:tblPr firstRow="1" firstCol="1" bandRow="1">
                <a:tableStyleId>{00A15C55-8517-42AA-B614-E9B94910E393}</a:tableStyleId>
              </a:tblPr>
              <a:tblGrid>
                <a:gridCol w="7326349">
                  <a:extLst>
                    <a:ext uri="{9D8B030D-6E8A-4147-A177-3AD203B41FA5}">
                      <a16:colId xmlns:a16="http://schemas.microsoft.com/office/drawing/2014/main" val="1291872078"/>
                    </a:ext>
                  </a:extLst>
                </a:gridCol>
                <a:gridCol w="2388957">
                  <a:extLst>
                    <a:ext uri="{9D8B030D-6E8A-4147-A177-3AD203B41FA5}">
                      <a16:colId xmlns:a16="http://schemas.microsoft.com/office/drawing/2014/main" val="2715400791"/>
                    </a:ext>
                  </a:extLst>
                </a:gridCol>
              </a:tblGrid>
              <a:tr h="293959">
                <a:tc>
                  <a:txBody>
                    <a:bodyPr/>
                    <a:lstStyle/>
                    <a:p>
                      <a:pPr>
                        <a:lnSpc>
                          <a:spcPct val="107000"/>
                        </a:lnSpc>
                        <a:spcAft>
                          <a:spcPts val="800"/>
                        </a:spcAft>
                        <a:buNone/>
                      </a:pPr>
                      <a:r>
                        <a:rPr lang="en-GB" sz="1400" kern="100" dirty="0">
                          <a:solidFill>
                            <a:schemeClr val="tx1"/>
                          </a:solidFill>
                          <a:effectLst/>
                        </a:rPr>
                        <a:t>Item</a:t>
                      </a:r>
                      <a:endParaRPr lang="en-GB" sz="14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07000"/>
                        </a:lnSpc>
                        <a:spcAft>
                          <a:spcPts val="800"/>
                        </a:spcAft>
                        <a:buNone/>
                      </a:pPr>
                      <a:r>
                        <a:rPr lang="en-GB" sz="1400" b="1" kern="100">
                          <a:solidFill>
                            <a:schemeClr val="tx1"/>
                          </a:solidFill>
                          <a:effectLst/>
                        </a:rPr>
                        <a:t>Quantity per group</a:t>
                      </a:r>
                      <a:endParaRPr lang="en-GB" sz="1400" b="1"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919902181"/>
                  </a:ext>
                </a:extLst>
              </a:tr>
              <a:tr h="293959">
                <a:tc>
                  <a:txBody>
                    <a:bodyPr/>
                    <a:lstStyle/>
                    <a:p>
                      <a:pPr>
                        <a:lnSpc>
                          <a:spcPct val="107000"/>
                        </a:lnSpc>
                        <a:spcAft>
                          <a:spcPts val="800"/>
                        </a:spcAft>
                        <a:buNone/>
                      </a:pPr>
                      <a:r>
                        <a:rPr lang="en-GB" sz="1400" b="0" kern="100">
                          <a:solidFill>
                            <a:schemeClr val="tx1"/>
                          </a:solidFill>
                          <a:effectLst/>
                        </a:rPr>
                        <a:t>A4 Printer Paper</a:t>
                      </a: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07000"/>
                        </a:lnSpc>
                        <a:spcAft>
                          <a:spcPts val="800"/>
                        </a:spcAft>
                        <a:buNone/>
                      </a:pPr>
                      <a:r>
                        <a:rPr lang="en-GB" sz="1400" b="0" kern="100">
                          <a:solidFill>
                            <a:schemeClr val="tx1"/>
                          </a:solidFill>
                          <a:effectLst/>
                        </a:rPr>
                        <a:t>2</a:t>
                      </a: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536143470"/>
                  </a:ext>
                </a:extLst>
              </a:tr>
              <a:tr h="293959">
                <a:tc>
                  <a:txBody>
                    <a:bodyPr/>
                    <a:lstStyle/>
                    <a:p>
                      <a:pPr>
                        <a:lnSpc>
                          <a:spcPct val="107000"/>
                        </a:lnSpc>
                        <a:spcAft>
                          <a:spcPts val="800"/>
                        </a:spcAft>
                        <a:buNone/>
                      </a:pPr>
                      <a:r>
                        <a:rPr lang="en-GB" sz="1400" b="0" kern="100" dirty="0">
                          <a:solidFill>
                            <a:schemeClr val="tx1"/>
                          </a:solidFill>
                          <a:effectLst/>
                        </a:rPr>
                        <a:t>A4 Cardstock</a:t>
                      </a:r>
                      <a:endParaRPr lang="en-GB" sz="1400" b="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07000"/>
                        </a:lnSpc>
                        <a:spcAft>
                          <a:spcPts val="800"/>
                        </a:spcAft>
                        <a:buNone/>
                      </a:pPr>
                      <a:r>
                        <a:rPr lang="en-GB" sz="1400" b="0" kern="100">
                          <a:solidFill>
                            <a:schemeClr val="tx1"/>
                          </a:solidFill>
                          <a:effectLst/>
                        </a:rPr>
                        <a:t>2</a:t>
                      </a: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504750927"/>
                  </a:ext>
                </a:extLst>
              </a:tr>
              <a:tr h="293959">
                <a:tc>
                  <a:txBody>
                    <a:bodyPr/>
                    <a:lstStyle/>
                    <a:p>
                      <a:pPr>
                        <a:lnSpc>
                          <a:spcPct val="107000"/>
                        </a:lnSpc>
                        <a:spcAft>
                          <a:spcPts val="800"/>
                        </a:spcAft>
                        <a:buNone/>
                      </a:pPr>
                      <a:r>
                        <a:rPr lang="en-GB" sz="1400" b="0" kern="100" dirty="0">
                          <a:solidFill>
                            <a:schemeClr val="tx1"/>
                          </a:solidFill>
                          <a:effectLst/>
                        </a:rPr>
                        <a:t>Measuring Tape</a:t>
                      </a:r>
                      <a:endParaRPr lang="en-GB" sz="1400" b="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07000"/>
                        </a:lnSpc>
                        <a:spcAft>
                          <a:spcPts val="800"/>
                        </a:spcAft>
                        <a:buNone/>
                      </a:pPr>
                      <a:r>
                        <a:rPr lang="en-GB" sz="1400" b="0" kern="100">
                          <a:solidFill>
                            <a:schemeClr val="tx1"/>
                          </a:solidFill>
                          <a:effectLst/>
                        </a:rPr>
                        <a:t>1</a:t>
                      </a: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927896695"/>
                  </a:ext>
                </a:extLst>
              </a:tr>
              <a:tr h="293959">
                <a:tc>
                  <a:txBody>
                    <a:bodyPr/>
                    <a:lstStyle/>
                    <a:p>
                      <a:pPr>
                        <a:lnSpc>
                          <a:spcPct val="107000"/>
                        </a:lnSpc>
                        <a:spcAft>
                          <a:spcPts val="800"/>
                        </a:spcAft>
                        <a:buNone/>
                      </a:pPr>
                      <a:r>
                        <a:rPr lang="en-GB" sz="1400" b="0" kern="100">
                          <a:solidFill>
                            <a:schemeClr val="tx1"/>
                          </a:solidFill>
                          <a:effectLst/>
                        </a:rPr>
                        <a:t>Coloured pens</a:t>
                      </a: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07000"/>
                        </a:lnSpc>
                        <a:spcAft>
                          <a:spcPts val="800"/>
                        </a:spcAft>
                        <a:buNone/>
                      </a:pPr>
                      <a:r>
                        <a:rPr lang="en-GB" sz="1400" b="0" kern="100">
                          <a:solidFill>
                            <a:schemeClr val="tx1"/>
                          </a:solidFill>
                          <a:effectLst/>
                        </a:rPr>
                        <a:t>1 small pack</a:t>
                      </a: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560733735"/>
                  </a:ext>
                </a:extLst>
              </a:tr>
              <a:tr h="293959">
                <a:tc>
                  <a:txBody>
                    <a:bodyPr/>
                    <a:lstStyle/>
                    <a:p>
                      <a:pPr>
                        <a:lnSpc>
                          <a:spcPct val="107000"/>
                        </a:lnSpc>
                        <a:spcAft>
                          <a:spcPts val="800"/>
                        </a:spcAft>
                        <a:buNone/>
                      </a:pPr>
                      <a:r>
                        <a:rPr lang="en-GB" sz="1400" b="0" kern="100">
                          <a:solidFill>
                            <a:schemeClr val="tx1"/>
                          </a:solidFill>
                          <a:effectLst/>
                        </a:rPr>
                        <a:t>Coloured pencils</a:t>
                      </a: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07000"/>
                        </a:lnSpc>
                        <a:spcAft>
                          <a:spcPts val="800"/>
                        </a:spcAft>
                        <a:buNone/>
                      </a:pPr>
                      <a:r>
                        <a:rPr lang="en-GB" sz="1400" b="0" kern="100" dirty="0">
                          <a:solidFill>
                            <a:schemeClr val="tx1"/>
                          </a:solidFill>
                          <a:effectLst/>
                        </a:rPr>
                        <a:t>1 small pack</a:t>
                      </a:r>
                      <a:endParaRPr lang="en-GB" sz="1400" b="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285452280"/>
                  </a:ext>
                </a:extLst>
              </a:tr>
              <a:tr h="293959">
                <a:tc>
                  <a:txBody>
                    <a:bodyPr/>
                    <a:lstStyle/>
                    <a:p>
                      <a:pPr>
                        <a:lnSpc>
                          <a:spcPct val="107000"/>
                        </a:lnSpc>
                        <a:spcAft>
                          <a:spcPts val="800"/>
                        </a:spcAft>
                        <a:buNone/>
                      </a:pPr>
                      <a:r>
                        <a:rPr lang="en-GB" sz="1400" b="0" kern="100">
                          <a:solidFill>
                            <a:schemeClr val="tx1"/>
                          </a:solidFill>
                          <a:effectLst/>
                        </a:rPr>
                        <a:t>Hula Hoop</a:t>
                      </a: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07000"/>
                        </a:lnSpc>
                        <a:spcAft>
                          <a:spcPts val="800"/>
                        </a:spcAft>
                        <a:buNone/>
                      </a:pPr>
                      <a:r>
                        <a:rPr lang="en-GB" sz="1400" b="0" kern="100">
                          <a:solidFill>
                            <a:schemeClr val="tx1"/>
                          </a:solidFill>
                          <a:effectLst/>
                        </a:rPr>
                        <a:t>1</a:t>
                      </a: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75321355"/>
                  </a:ext>
                </a:extLst>
              </a:tr>
              <a:tr h="293959">
                <a:tc>
                  <a:txBody>
                    <a:bodyPr/>
                    <a:lstStyle/>
                    <a:p>
                      <a:pPr>
                        <a:lnSpc>
                          <a:spcPct val="107000"/>
                        </a:lnSpc>
                        <a:spcAft>
                          <a:spcPts val="800"/>
                        </a:spcAft>
                        <a:buNone/>
                      </a:pPr>
                      <a:r>
                        <a:rPr lang="en-GB" sz="1400" b="0" kern="100" dirty="0">
                          <a:solidFill>
                            <a:schemeClr val="tx1"/>
                          </a:solidFill>
                          <a:effectLst/>
                        </a:rPr>
                        <a:t>Cardboard Box</a:t>
                      </a:r>
                      <a:endParaRPr lang="en-GB" sz="1400" b="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07000"/>
                        </a:lnSpc>
                        <a:spcAft>
                          <a:spcPts val="800"/>
                        </a:spcAft>
                        <a:buNone/>
                      </a:pPr>
                      <a:r>
                        <a:rPr lang="en-GB" sz="1400" b="0" kern="100" dirty="0">
                          <a:solidFill>
                            <a:schemeClr val="tx1"/>
                          </a:solidFill>
                          <a:effectLst/>
                        </a:rPr>
                        <a:t>1</a:t>
                      </a:r>
                      <a:endParaRPr lang="en-GB" sz="1400" b="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864577544"/>
                  </a:ext>
                </a:extLst>
              </a:tr>
              <a:tr h="293959">
                <a:tc>
                  <a:txBody>
                    <a:bodyPr/>
                    <a:lstStyle/>
                    <a:p>
                      <a:pPr>
                        <a:lnSpc>
                          <a:spcPct val="107000"/>
                        </a:lnSpc>
                        <a:spcAft>
                          <a:spcPts val="800"/>
                        </a:spcAft>
                        <a:buNone/>
                      </a:pPr>
                      <a:r>
                        <a:rPr lang="en-GB" sz="1100" kern="100">
                          <a:effectLst/>
                        </a:rPr>
                        <a:t> </a:t>
                      </a:r>
                      <a:endParaRPr lang="en-GB" sz="11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07000"/>
                        </a:lnSpc>
                        <a:spcAft>
                          <a:spcPts val="800"/>
                        </a:spcAft>
                        <a:buNone/>
                      </a:pPr>
                      <a:r>
                        <a:rPr lang="en-GB" sz="1100" kern="100" dirty="0">
                          <a:effectLst/>
                        </a:rPr>
                        <a:t> </a:t>
                      </a:r>
                      <a:endParaRPr lang="en-GB"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529737996"/>
                  </a:ext>
                </a:extLst>
              </a:tr>
            </a:tbl>
          </a:graphicData>
        </a:graphic>
      </p:graphicFrame>
      <p:pic>
        <p:nvPicPr>
          <p:cNvPr id="3" name="Graphic 2" descr="Rocket with solid fill">
            <a:extLst>
              <a:ext uri="{FF2B5EF4-FFF2-40B4-BE49-F238E27FC236}">
                <a16:creationId xmlns:a16="http://schemas.microsoft.com/office/drawing/2014/main" id="{29A5FA6E-C230-5D9A-E6FE-00BFFBEC549F}"/>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0134600" y="570706"/>
            <a:ext cx="914400" cy="914400"/>
          </a:xfrm>
          <a:prstGeom prst="rect">
            <a:avLst/>
          </a:prstGeom>
        </p:spPr>
      </p:pic>
    </p:spTree>
    <p:extLst>
      <p:ext uri="{BB962C8B-B14F-4D97-AF65-F5344CB8AC3E}">
        <p14:creationId xmlns:p14="http://schemas.microsoft.com/office/powerpoint/2010/main" val="228147178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039106-11BE-4231-059A-6930BBF5F914}"/>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9D85181E-BDC3-6F09-7C50-98A6605DC9D1}"/>
              </a:ext>
            </a:extLst>
          </p:cNvPr>
          <p:cNvSpPr>
            <a:spLocks noGrp="1"/>
          </p:cNvSpPr>
          <p:nvPr>
            <p:ph type="title"/>
          </p:nvPr>
        </p:nvSpPr>
        <p:spPr/>
        <p:txBody>
          <a:bodyPr/>
          <a:lstStyle/>
          <a:p>
            <a:r>
              <a:rPr lang="en-GB" dirty="0">
                <a:solidFill>
                  <a:schemeClr val="tx1"/>
                </a:solidFill>
              </a:rPr>
              <a:t>Paper Plane Airport</a:t>
            </a:r>
          </a:p>
        </p:txBody>
      </p:sp>
      <p:sp>
        <p:nvSpPr>
          <p:cNvPr id="10" name="TextBox 9">
            <a:extLst>
              <a:ext uri="{FF2B5EF4-FFF2-40B4-BE49-F238E27FC236}">
                <a16:creationId xmlns:a16="http://schemas.microsoft.com/office/drawing/2014/main" id="{03A9E608-39D9-4DC5-B265-E7DACD123D60}"/>
              </a:ext>
            </a:extLst>
          </p:cNvPr>
          <p:cNvSpPr txBox="1">
            <a:spLocks noGrp="1" noRot="1" noMove="1" noResize="1" noEditPoints="1" noAdjustHandles="1" noChangeArrowheads="1" noChangeShapeType="1"/>
          </p:cNvSpPr>
          <p:nvPr/>
        </p:nvSpPr>
        <p:spPr>
          <a:xfrm>
            <a:off x="1077685" y="3298371"/>
            <a:ext cx="4833257" cy="2162387"/>
          </a:xfrm>
          <a:prstGeom prst="rect">
            <a:avLst/>
          </a:prstGeom>
          <a:noFill/>
        </p:spPr>
        <p:txBody>
          <a:bodyPr wrap="square" rtlCol="0">
            <a:spAutoFit/>
          </a:bodyPr>
          <a:lstStyle/>
          <a:p>
            <a:pPr>
              <a:lnSpc>
                <a:spcPct val="107000"/>
              </a:lnSpc>
              <a:spcAft>
                <a:spcPts val="800"/>
              </a:spcAft>
              <a:buNone/>
            </a:pPr>
            <a:r>
              <a:rPr lang="en-GB" sz="15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Learning Intentions</a:t>
            </a:r>
          </a:p>
          <a:p>
            <a:pPr marL="342900" lvl="0" indent="-342900">
              <a:lnSpc>
                <a:spcPct val="107000"/>
              </a:lnSpc>
              <a:buFont typeface="Symbol" panose="05050102010706020507" pitchFamily="18" charset="2"/>
              <a:buChar char=""/>
            </a:pPr>
            <a:r>
              <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I will construct and launch a water bottle rocket.</a:t>
            </a:r>
            <a:r>
              <a:rPr lang="en-GB" sz="15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a:t>
            </a:r>
            <a:endPar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I will investigate how air pressure and water create thrust.</a:t>
            </a:r>
            <a:r>
              <a:rPr lang="en-GB" sz="15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a:t>
            </a:r>
            <a:endPar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I will record observations, compare results, and refine my design.</a:t>
            </a:r>
            <a:r>
              <a:rPr lang="en-GB" sz="15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a:t>
            </a:r>
            <a:endPar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spcAft>
                <a:spcPts val="800"/>
              </a:spcAft>
              <a:buFont typeface="Symbol" panose="05050102010706020507" pitchFamily="18" charset="2"/>
              <a:buChar char=""/>
            </a:pPr>
            <a:r>
              <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I will explore how engineers use moving water to generate electricity in hydroelectric power systems.</a:t>
            </a:r>
          </a:p>
        </p:txBody>
      </p:sp>
      <p:sp>
        <p:nvSpPr>
          <p:cNvPr id="11" name="TextBox 10">
            <a:extLst>
              <a:ext uri="{FF2B5EF4-FFF2-40B4-BE49-F238E27FC236}">
                <a16:creationId xmlns:a16="http://schemas.microsoft.com/office/drawing/2014/main" id="{9ABFBCE7-41B3-5C66-911C-3142B9D32FCF}"/>
              </a:ext>
            </a:extLst>
          </p:cNvPr>
          <p:cNvSpPr txBox="1">
            <a:spLocks noGrp="1" noRot="1" noMove="1" noResize="1" noEditPoints="1" noAdjustHandles="1" noChangeArrowheads="1" noChangeShapeType="1"/>
          </p:cNvSpPr>
          <p:nvPr/>
        </p:nvSpPr>
        <p:spPr>
          <a:xfrm>
            <a:off x="6291943" y="3238982"/>
            <a:ext cx="4833257" cy="2409378"/>
          </a:xfrm>
          <a:prstGeom prst="rect">
            <a:avLst/>
          </a:prstGeom>
          <a:noFill/>
        </p:spPr>
        <p:txBody>
          <a:bodyPr wrap="square" rtlCol="0">
            <a:spAutoFit/>
          </a:bodyPr>
          <a:lstStyle/>
          <a:p>
            <a:pPr>
              <a:lnSpc>
                <a:spcPct val="107000"/>
              </a:lnSpc>
              <a:spcAft>
                <a:spcPts val="800"/>
              </a:spcAft>
              <a:buNone/>
            </a:pPr>
            <a:r>
              <a:rPr lang="en-GB" sz="15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Success Criteria</a:t>
            </a:r>
            <a:endPar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I can describe how air pressure and water act as forces to launch my rocket.</a:t>
            </a:r>
            <a:r>
              <a:rPr lang="en-GB" sz="15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a:t>
            </a:r>
            <a:endPar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I can identify factors that affect the height and distance of my rocket.</a:t>
            </a:r>
            <a:r>
              <a:rPr lang="en-GB" sz="15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a:t>
            </a:r>
            <a:endPar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I can compare my results with my classmates and suggest improvements.</a:t>
            </a:r>
            <a:r>
              <a:rPr lang="en-GB" sz="15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a:t>
            </a:r>
            <a:endPar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spcAft>
                <a:spcPts val="800"/>
              </a:spcAft>
              <a:buFont typeface="Symbol" panose="05050102010706020507" pitchFamily="18" charset="2"/>
              <a:buChar char=""/>
            </a:pPr>
            <a:r>
              <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I can connect my learning to real-world renewable energy systems, specifically hydroelectric power</a:t>
            </a:r>
          </a:p>
        </p:txBody>
      </p:sp>
      <p:graphicFrame>
        <p:nvGraphicFramePr>
          <p:cNvPr id="3" name="Table 2">
            <a:extLst>
              <a:ext uri="{FF2B5EF4-FFF2-40B4-BE49-F238E27FC236}">
                <a16:creationId xmlns:a16="http://schemas.microsoft.com/office/drawing/2014/main" id="{9A10DE75-4CC2-589F-4713-660F7A9A0F1F}"/>
              </a:ext>
            </a:extLst>
          </p:cNvPr>
          <p:cNvGraphicFramePr>
            <a:graphicFrameLocks noGrp="1"/>
          </p:cNvGraphicFramePr>
          <p:nvPr>
            <p:extLst>
              <p:ext uri="{D42A27DB-BD31-4B8C-83A1-F6EECF244321}">
                <p14:modId xmlns:p14="http://schemas.microsoft.com/office/powerpoint/2010/main" val="3281627335"/>
              </p:ext>
            </p:extLst>
          </p:nvPr>
        </p:nvGraphicFramePr>
        <p:xfrm>
          <a:off x="838200" y="1469049"/>
          <a:ext cx="10515600" cy="4178165"/>
        </p:xfrm>
        <a:graphic>
          <a:graphicData uri="http://schemas.openxmlformats.org/drawingml/2006/table">
            <a:tbl>
              <a:tblPr firstRow="1" bandRow="1">
                <a:tableStyleId>{00A15C55-8517-42AA-B614-E9B94910E393}</a:tableStyleId>
              </a:tblPr>
              <a:tblGrid>
                <a:gridCol w="7522030">
                  <a:extLst>
                    <a:ext uri="{9D8B030D-6E8A-4147-A177-3AD203B41FA5}">
                      <a16:colId xmlns:a16="http://schemas.microsoft.com/office/drawing/2014/main" val="403478616"/>
                    </a:ext>
                  </a:extLst>
                </a:gridCol>
                <a:gridCol w="2993570">
                  <a:extLst>
                    <a:ext uri="{9D8B030D-6E8A-4147-A177-3AD203B41FA5}">
                      <a16:colId xmlns:a16="http://schemas.microsoft.com/office/drawing/2014/main" val="86507278"/>
                    </a:ext>
                  </a:extLst>
                </a:gridCol>
              </a:tblGrid>
              <a:tr h="581525">
                <a:tc>
                  <a:txBody>
                    <a:bodyPr/>
                    <a:lstStyle/>
                    <a:p>
                      <a:endParaRPr lang="en-GB" dirty="0"/>
                    </a:p>
                  </a:txBody>
                  <a:tcPr/>
                </a:tc>
                <a:tc>
                  <a:txBody>
                    <a:bodyPr/>
                    <a:lstStyle/>
                    <a:p>
                      <a:endParaRPr lang="en-GB"/>
                    </a:p>
                  </a:txBody>
                  <a:tcPr/>
                </a:tc>
                <a:extLst>
                  <a:ext uri="{0D108BD9-81ED-4DB2-BD59-A6C34878D82A}">
                    <a16:rowId xmlns:a16="http://schemas.microsoft.com/office/drawing/2014/main" val="4137531856"/>
                  </a:ext>
                </a:extLst>
              </a:tr>
              <a:tr h="1290861">
                <a:tc>
                  <a:txBody>
                    <a:bodyPr/>
                    <a:lstStyle/>
                    <a:p>
                      <a:r>
                        <a:rPr lang="en-GB" sz="1400" b="0" kern="1200" dirty="0">
                          <a:solidFill>
                            <a:schemeClr val="dk1"/>
                          </a:solidFill>
                          <a:effectLst/>
                        </a:rPr>
                        <a:t>Introduction to forces and motion: Discuss key concepts such as push, pull, thrust, and drag. Use simple, everyday examples like pushing a toy car or pulling a sledge. </a:t>
                      </a:r>
                    </a:p>
                    <a:p>
                      <a:endParaRPr lang="en-GB" sz="1400" b="0" kern="1200" dirty="0">
                        <a:solidFill>
                          <a:schemeClr val="dk1"/>
                        </a:solidFill>
                        <a:effectLst/>
                      </a:endParaRPr>
                    </a:p>
                    <a:p>
                      <a:r>
                        <a:rPr lang="en-GB" sz="1400" b="0" kern="1200" dirty="0">
                          <a:solidFill>
                            <a:schemeClr val="dk1"/>
                          </a:solidFill>
                          <a:effectLst/>
                        </a:rPr>
                        <a:t>Ask pupils: "Has anyone ever made a paper plane? What happened? What made it fly?" Show images or a short video of various aircraft (airplanes, helicopters, rockets).</a:t>
                      </a:r>
                    </a:p>
                    <a:p>
                      <a:endParaRPr lang="en-GB" sz="1400" b="0" kern="1200" dirty="0">
                        <a:solidFill>
                          <a:schemeClr val="dk1"/>
                        </a:solidFill>
                        <a:effectLst/>
                      </a:endParaRPr>
                    </a:p>
                    <a:p>
                      <a:r>
                        <a:rPr lang="en-GB" sz="1400" b="0" kern="1200" dirty="0">
                          <a:solidFill>
                            <a:schemeClr val="dk1"/>
                          </a:solidFill>
                          <a:effectLst/>
                        </a:rPr>
                        <a:t>Introduce the term "aerospace." Explain that it's a big industry in Scotland and around the world, involving designing, building, and flying machines like airplanes and rockets.</a:t>
                      </a:r>
                    </a:p>
                    <a:p>
                      <a:endParaRPr lang="en-GB" sz="1400" b="0" kern="1200" dirty="0">
                        <a:solidFill>
                          <a:schemeClr val="dk1"/>
                        </a:solidFill>
                        <a:effectLst/>
                      </a:endParaRPr>
                    </a:p>
                    <a:p>
                      <a:r>
                        <a:rPr lang="en-GB" sz="1400" b="0" kern="1200" dirty="0">
                          <a:solidFill>
                            <a:schemeClr val="dk1"/>
                          </a:solidFill>
                          <a:effectLst/>
                        </a:rPr>
                        <a:t>Mention that Scotland has a growing aerospace sector, with companies involved in satellite technology and aircraft maintenance.</a:t>
                      </a:r>
                    </a:p>
                    <a:p>
                      <a:endParaRPr lang="en-GB" sz="1400" b="0" kern="1200" dirty="0">
                        <a:solidFill>
                          <a:schemeClr val="dk1"/>
                        </a:solidFill>
                        <a:effectLst/>
                      </a:endParaRPr>
                    </a:p>
                    <a:p>
                      <a:r>
                        <a:rPr lang="en-GB" sz="1400" b="0" kern="1200" dirty="0">
                          <a:solidFill>
                            <a:schemeClr val="dk1"/>
                          </a:solidFill>
                          <a:effectLst/>
                        </a:rPr>
                        <a:t>Explain that today they will be acting as engineers and designers.</a:t>
                      </a:r>
                    </a:p>
                  </a:txBody>
                  <a:tcPr/>
                </a:tc>
                <a:tc>
                  <a:txBody>
                    <a:bodyPr/>
                    <a:lstStyle/>
                    <a:p>
                      <a:r>
                        <a:rPr lang="en-GB" sz="1400" kern="1200" dirty="0">
                          <a:solidFill>
                            <a:schemeClr val="dk1"/>
                          </a:solidFill>
                          <a:effectLst/>
                        </a:rPr>
                        <a:t>See background information – Aerospace and Engineering</a:t>
                      </a:r>
                    </a:p>
                  </a:txBody>
                  <a:tcPr/>
                </a:tc>
                <a:extLst>
                  <a:ext uri="{0D108BD9-81ED-4DB2-BD59-A6C34878D82A}">
                    <a16:rowId xmlns:a16="http://schemas.microsoft.com/office/drawing/2014/main" val="2169056112"/>
                  </a:ext>
                </a:extLst>
              </a:tr>
              <a:tr h="581525">
                <a:tc>
                  <a:txBody>
                    <a:bodyPr/>
                    <a:lstStyle/>
                    <a:p>
                      <a:r>
                        <a:rPr lang="en-GB" sz="1400" b="0" kern="1200" dirty="0">
                          <a:solidFill>
                            <a:schemeClr val="dk1"/>
                          </a:solidFill>
                          <a:effectLst/>
                        </a:rPr>
                        <a:t>Ask: Why is it important for people in the aerospace industry to understand how things fly?</a:t>
                      </a:r>
                    </a:p>
                    <a:p>
                      <a:endParaRPr lang="en-GB" sz="1400" b="0" kern="1200" dirty="0">
                        <a:solidFill>
                          <a:schemeClr val="dk1"/>
                        </a:solidFill>
                        <a:effectLst/>
                      </a:endParaRPr>
                    </a:p>
                    <a:p>
                      <a:r>
                        <a:rPr lang="en-GB" sz="1400" b="0" kern="1200" dirty="0">
                          <a:solidFill>
                            <a:schemeClr val="dk1"/>
                          </a:solidFill>
                          <a:effectLst/>
                        </a:rPr>
                        <a:t>Explain the four main forces acting on a plane: lift, gravity (weight), thrust, and drag.</a:t>
                      </a:r>
                    </a:p>
                  </a:txBody>
                  <a:tcPr/>
                </a:tc>
                <a:tc>
                  <a:txBody>
                    <a:bodyPr/>
                    <a:lstStyle/>
                    <a:p>
                      <a:pPr>
                        <a:lnSpc>
                          <a:spcPct val="107000"/>
                        </a:lnSpc>
                        <a:spcAft>
                          <a:spcPts val="800"/>
                        </a:spcAft>
                        <a:buNone/>
                      </a:pPr>
                      <a:endParaRPr lang="en-GB" sz="1000" dirty="0"/>
                    </a:p>
                  </a:txBody>
                  <a:tcPr/>
                </a:tc>
                <a:extLst>
                  <a:ext uri="{0D108BD9-81ED-4DB2-BD59-A6C34878D82A}">
                    <a16:rowId xmlns:a16="http://schemas.microsoft.com/office/drawing/2014/main" val="2204756618"/>
                  </a:ext>
                </a:extLst>
              </a:tr>
            </a:tbl>
          </a:graphicData>
        </a:graphic>
      </p:graphicFrame>
      <p:pic>
        <p:nvPicPr>
          <p:cNvPr id="2" name="Graphic 1" descr="Rocket with solid fill">
            <a:extLst>
              <a:ext uri="{FF2B5EF4-FFF2-40B4-BE49-F238E27FC236}">
                <a16:creationId xmlns:a16="http://schemas.microsoft.com/office/drawing/2014/main" id="{C186CCE5-06DC-2645-9426-E1CF331C0D00}"/>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0134600" y="570706"/>
            <a:ext cx="914400" cy="914400"/>
          </a:xfrm>
          <a:prstGeom prst="rect">
            <a:avLst/>
          </a:prstGeom>
        </p:spPr>
      </p:pic>
    </p:spTree>
    <p:extLst>
      <p:ext uri="{BB962C8B-B14F-4D97-AF65-F5344CB8AC3E}">
        <p14:creationId xmlns:p14="http://schemas.microsoft.com/office/powerpoint/2010/main" val="104466387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4AB0B3-A344-710B-711D-570167E4F78E}"/>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081F7DEC-9CB1-F92F-11B2-57E0C0BB1DC4}"/>
              </a:ext>
            </a:extLst>
          </p:cNvPr>
          <p:cNvSpPr>
            <a:spLocks noGrp="1"/>
          </p:cNvSpPr>
          <p:nvPr>
            <p:ph type="title"/>
          </p:nvPr>
        </p:nvSpPr>
        <p:spPr/>
        <p:txBody>
          <a:bodyPr/>
          <a:lstStyle/>
          <a:p>
            <a:r>
              <a:rPr lang="en-GB" dirty="0">
                <a:solidFill>
                  <a:schemeClr val="tx1"/>
                </a:solidFill>
              </a:rPr>
              <a:t>Paper Plane Airport</a:t>
            </a:r>
          </a:p>
        </p:txBody>
      </p:sp>
      <p:sp>
        <p:nvSpPr>
          <p:cNvPr id="10" name="TextBox 9">
            <a:extLst>
              <a:ext uri="{FF2B5EF4-FFF2-40B4-BE49-F238E27FC236}">
                <a16:creationId xmlns:a16="http://schemas.microsoft.com/office/drawing/2014/main" id="{477F0C84-C5A0-2906-0675-81E920C989E3}"/>
              </a:ext>
            </a:extLst>
          </p:cNvPr>
          <p:cNvSpPr txBox="1">
            <a:spLocks noGrp="1" noRot="1" noMove="1" noResize="1" noEditPoints="1" noAdjustHandles="1" noChangeArrowheads="1" noChangeShapeType="1"/>
          </p:cNvSpPr>
          <p:nvPr/>
        </p:nvSpPr>
        <p:spPr>
          <a:xfrm>
            <a:off x="1077685" y="3298371"/>
            <a:ext cx="4833257" cy="2162387"/>
          </a:xfrm>
          <a:prstGeom prst="rect">
            <a:avLst/>
          </a:prstGeom>
          <a:noFill/>
        </p:spPr>
        <p:txBody>
          <a:bodyPr wrap="square" rtlCol="0">
            <a:spAutoFit/>
          </a:bodyPr>
          <a:lstStyle/>
          <a:p>
            <a:pPr>
              <a:lnSpc>
                <a:spcPct val="107000"/>
              </a:lnSpc>
              <a:spcAft>
                <a:spcPts val="800"/>
              </a:spcAft>
              <a:buNone/>
            </a:pPr>
            <a:r>
              <a:rPr lang="en-GB" sz="15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Learning Intentions</a:t>
            </a:r>
          </a:p>
          <a:p>
            <a:pPr marL="342900" lvl="0" indent="-342900">
              <a:lnSpc>
                <a:spcPct val="107000"/>
              </a:lnSpc>
              <a:buFont typeface="Symbol" panose="05050102010706020507" pitchFamily="18" charset="2"/>
              <a:buChar char=""/>
            </a:pPr>
            <a:r>
              <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I will construct and launch a water bottle rocket.</a:t>
            </a:r>
            <a:r>
              <a:rPr lang="en-GB" sz="15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a:t>
            </a:r>
            <a:endPar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I will investigate how air pressure and water create thrust.</a:t>
            </a:r>
            <a:r>
              <a:rPr lang="en-GB" sz="15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a:t>
            </a:r>
            <a:endPar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I will record observations, compare results, and refine my design.</a:t>
            </a:r>
            <a:r>
              <a:rPr lang="en-GB" sz="15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a:t>
            </a:r>
            <a:endPar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spcAft>
                <a:spcPts val="800"/>
              </a:spcAft>
              <a:buFont typeface="Symbol" panose="05050102010706020507" pitchFamily="18" charset="2"/>
              <a:buChar char=""/>
            </a:pPr>
            <a:r>
              <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I will explore how engineers use moving water to generate electricity in hydroelectric power systems.</a:t>
            </a:r>
          </a:p>
        </p:txBody>
      </p:sp>
      <p:sp>
        <p:nvSpPr>
          <p:cNvPr id="11" name="TextBox 10">
            <a:extLst>
              <a:ext uri="{FF2B5EF4-FFF2-40B4-BE49-F238E27FC236}">
                <a16:creationId xmlns:a16="http://schemas.microsoft.com/office/drawing/2014/main" id="{F8E12BA4-D656-E3DB-F364-89D01F257825}"/>
              </a:ext>
            </a:extLst>
          </p:cNvPr>
          <p:cNvSpPr txBox="1">
            <a:spLocks noGrp="1" noRot="1" noMove="1" noResize="1" noEditPoints="1" noAdjustHandles="1" noChangeArrowheads="1" noChangeShapeType="1"/>
          </p:cNvSpPr>
          <p:nvPr/>
        </p:nvSpPr>
        <p:spPr>
          <a:xfrm>
            <a:off x="6291943" y="3238982"/>
            <a:ext cx="4833257" cy="2409378"/>
          </a:xfrm>
          <a:prstGeom prst="rect">
            <a:avLst/>
          </a:prstGeom>
          <a:noFill/>
        </p:spPr>
        <p:txBody>
          <a:bodyPr wrap="square" rtlCol="0">
            <a:spAutoFit/>
          </a:bodyPr>
          <a:lstStyle/>
          <a:p>
            <a:pPr>
              <a:lnSpc>
                <a:spcPct val="107000"/>
              </a:lnSpc>
              <a:spcAft>
                <a:spcPts val="800"/>
              </a:spcAft>
              <a:buNone/>
            </a:pPr>
            <a:r>
              <a:rPr lang="en-GB" sz="15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Success Criteria</a:t>
            </a:r>
            <a:endPar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I can describe how air pressure and water act as forces to launch my rocket.</a:t>
            </a:r>
            <a:r>
              <a:rPr lang="en-GB" sz="15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a:t>
            </a:r>
            <a:endPar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I can identify factors that affect the height and distance of my rocket.</a:t>
            </a:r>
            <a:r>
              <a:rPr lang="en-GB" sz="15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a:t>
            </a:r>
            <a:endPar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I can compare my results with my classmates and suggest improvements.</a:t>
            </a:r>
            <a:r>
              <a:rPr lang="en-GB" sz="15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a:t>
            </a:r>
            <a:endPar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spcAft>
                <a:spcPts val="800"/>
              </a:spcAft>
              <a:buFont typeface="Symbol" panose="05050102010706020507" pitchFamily="18" charset="2"/>
              <a:buChar char=""/>
            </a:pPr>
            <a:r>
              <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I can connect my learning to real-world renewable energy systems, specifically hydroelectric power</a:t>
            </a:r>
          </a:p>
        </p:txBody>
      </p:sp>
      <p:graphicFrame>
        <p:nvGraphicFramePr>
          <p:cNvPr id="3" name="Table 2">
            <a:extLst>
              <a:ext uri="{FF2B5EF4-FFF2-40B4-BE49-F238E27FC236}">
                <a16:creationId xmlns:a16="http://schemas.microsoft.com/office/drawing/2014/main" id="{575E5C74-4880-1A2E-CF9F-04BC08E008A0}"/>
              </a:ext>
            </a:extLst>
          </p:cNvPr>
          <p:cNvGraphicFramePr>
            <a:graphicFrameLocks noGrp="1"/>
          </p:cNvGraphicFramePr>
          <p:nvPr>
            <p:extLst>
              <p:ext uri="{D42A27DB-BD31-4B8C-83A1-F6EECF244321}">
                <p14:modId xmlns:p14="http://schemas.microsoft.com/office/powerpoint/2010/main" val="2227386164"/>
              </p:ext>
            </p:extLst>
          </p:nvPr>
        </p:nvGraphicFramePr>
        <p:xfrm>
          <a:off x="838200" y="1469049"/>
          <a:ext cx="10515600" cy="4696325"/>
        </p:xfrm>
        <a:graphic>
          <a:graphicData uri="http://schemas.openxmlformats.org/drawingml/2006/table">
            <a:tbl>
              <a:tblPr firstRow="1" bandRow="1">
                <a:tableStyleId>{00A15C55-8517-42AA-B614-E9B94910E393}</a:tableStyleId>
              </a:tblPr>
              <a:tblGrid>
                <a:gridCol w="7522030">
                  <a:extLst>
                    <a:ext uri="{9D8B030D-6E8A-4147-A177-3AD203B41FA5}">
                      <a16:colId xmlns:a16="http://schemas.microsoft.com/office/drawing/2014/main" val="403478616"/>
                    </a:ext>
                  </a:extLst>
                </a:gridCol>
                <a:gridCol w="2993570">
                  <a:extLst>
                    <a:ext uri="{9D8B030D-6E8A-4147-A177-3AD203B41FA5}">
                      <a16:colId xmlns:a16="http://schemas.microsoft.com/office/drawing/2014/main" val="86507278"/>
                    </a:ext>
                  </a:extLst>
                </a:gridCol>
              </a:tblGrid>
              <a:tr h="581525">
                <a:tc>
                  <a:txBody>
                    <a:bodyPr/>
                    <a:lstStyle/>
                    <a:p>
                      <a:endParaRPr lang="en-GB" dirty="0"/>
                    </a:p>
                  </a:txBody>
                  <a:tcPr/>
                </a:tc>
                <a:tc>
                  <a:txBody>
                    <a:bodyPr/>
                    <a:lstStyle/>
                    <a:p>
                      <a:endParaRPr lang="en-GB"/>
                    </a:p>
                  </a:txBody>
                  <a:tcPr/>
                </a:tc>
                <a:extLst>
                  <a:ext uri="{0D108BD9-81ED-4DB2-BD59-A6C34878D82A}">
                    <a16:rowId xmlns:a16="http://schemas.microsoft.com/office/drawing/2014/main" val="4137531856"/>
                  </a:ext>
                </a:extLst>
              </a:tr>
              <a:tr h="1290861">
                <a:tc>
                  <a:txBody>
                    <a:bodyPr/>
                    <a:lstStyle/>
                    <a:p>
                      <a:r>
                        <a:rPr lang="en-GB" sz="1400" b="0" kern="1200" dirty="0">
                          <a:solidFill>
                            <a:schemeClr val="dk1"/>
                          </a:solidFill>
                          <a:effectLst/>
                        </a:rPr>
                        <a:t>Use simple diagrams or actions to demonstrate each force.</a:t>
                      </a:r>
                    </a:p>
                    <a:p>
                      <a:r>
                        <a:rPr lang="en-GB" sz="1400" b="0" kern="1200" dirty="0">
                          <a:solidFill>
                            <a:schemeClr val="dk1"/>
                          </a:solidFill>
                          <a:effectLst/>
                        </a:rPr>
                        <a:t>Lift: explain how the shape of a wing and the air moving over it, pushes the plane up.</a:t>
                      </a:r>
                    </a:p>
                    <a:p>
                      <a:r>
                        <a:rPr lang="en-GB" sz="1400" b="0" kern="1200" dirty="0">
                          <a:solidFill>
                            <a:schemeClr val="dk1"/>
                          </a:solidFill>
                          <a:effectLst/>
                        </a:rPr>
                        <a:t>Gravity: Explain that gravity pulls everything down.</a:t>
                      </a:r>
                    </a:p>
                    <a:p>
                      <a:r>
                        <a:rPr lang="en-GB" sz="1400" b="0" kern="1200" dirty="0">
                          <a:solidFill>
                            <a:schemeClr val="dk1"/>
                          </a:solidFill>
                          <a:effectLst/>
                        </a:rPr>
                        <a:t>Thrust: Explain that thrust is the force that moves a plane forward.</a:t>
                      </a:r>
                    </a:p>
                    <a:p>
                      <a:r>
                        <a:rPr lang="en-GB" sz="1400" b="0" kern="1200" dirty="0">
                          <a:solidFill>
                            <a:schemeClr val="dk1"/>
                          </a:solidFill>
                          <a:effectLst/>
                        </a:rPr>
                        <a:t>Drag: Explain that drag is the air resistance that slows it down.</a:t>
                      </a:r>
                    </a:p>
                    <a:p>
                      <a:endParaRPr lang="en-GB" sz="1400" b="0" kern="1200" dirty="0">
                        <a:solidFill>
                          <a:schemeClr val="dk1"/>
                        </a:solidFill>
                        <a:effectLst/>
                      </a:endParaRPr>
                    </a:p>
                    <a:p>
                      <a:r>
                        <a:rPr lang="en-GB" sz="1400" b="0" kern="1200" dirty="0">
                          <a:solidFill>
                            <a:schemeClr val="dk1"/>
                          </a:solidFill>
                          <a:effectLst/>
                        </a:rPr>
                        <a:t>Have pupils wave their hands through the air, feeling the resistance (drag). </a:t>
                      </a:r>
                    </a:p>
                    <a:p>
                      <a:r>
                        <a:rPr lang="en-GB" sz="1400" b="0" kern="1200" dirty="0">
                          <a:solidFill>
                            <a:schemeClr val="dk1"/>
                          </a:solidFill>
                          <a:effectLst/>
                        </a:rPr>
                        <a:t>Ask them to angle their hands and feel how the air pushes up (lift).</a:t>
                      </a:r>
                    </a:p>
                  </a:txBody>
                  <a:tcPr/>
                </a:tc>
                <a:tc>
                  <a:txBody>
                    <a:bodyPr/>
                    <a:lstStyle/>
                    <a:p>
                      <a:r>
                        <a:rPr lang="en-GB" sz="1400" kern="1200" dirty="0">
                          <a:solidFill>
                            <a:schemeClr val="dk1"/>
                          </a:solidFill>
                          <a:effectLst/>
                        </a:rPr>
                        <a:t>Pupil worksheet</a:t>
                      </a:r>
                    </a:p>
                  </a:txBody>
                  <a:tcPr/>
                </a:tc>
                <a:extLst>
                  <a:ext uri="{0D108BD9-81ED-4DB2-BD59-A6C34878D82A}">
                    <a16:rowId xmlns:a16="http://schemas.microsoft.com/office/drawing/2014/main" val="2169056112"/>
                  </a:ext>
                </a:extLst>
              </a:tr>
              <a:tr h="0">
                <a:tc>
                  <a:txBody>
                    <a:bodyPr/>
                    <a:lstStyle/>
                    <a:p>
                      <a:r>
                        <a:rPr lang="en-GB" sz="1400" b="0" kern="1200" dirty="0">
                          <a:solidFill>
                            <a:schemeClr val="dk1"/>
                          </a:solidFill>
                          <a:effectLst/>
                        </a:rPr>
                        <a:t>Demonstrate a few different paper plane designs and discuss how different shapes impact flight. Explain that engineers go through many design and testing phases to create the best aircraft. </a:t>
                      </a:r>
                    </a:p>
                    <a:p>
                      <a:r>
                        <a:rPr lang="en-GB" sz="1400" b="0" kern="1200" dirty="0">
                          <a:solidFill>
                            <a:schemeClr val="dk1"/>
                          </a:solidFill>
                          <a:effectLst/>
                        </a:rPr>
                        <a:t>Pupils design and build their own paper planes. Encourage experimentation with different folds and shapes. Designate an area of the room as an airport. Pupils should take turns flying their planes and measuring the distance.</a:t>
                      </a:r>
                    </a:p>
                  </a:txBody>
                  <a:tcPr/>
                </a:tc>
                <a:tc>
                  <a:txBody>
                    <a:bodyPr/>
                    <a:lstStyle/>
                    <a:p>
                      <a:pPr>
                        <a:lnSpc>
                          <a:spcPct val="107000"/>
                        </a:lnSpc>
                        <a:spcAft>
                          <a:spcPts val="800"/>
                        </a:spcAft>
                        <a:buNone/>
                      </a:pPr>
                      <a:endParaRPr lang="en-GB" sz="1100" dirty="0"/>
                    </a:p>
                  </a:txBody>
                  <a:tcPr/>
                </a:tc>
                <a:extLst>
                  <a:ext uri="{0D108BD9-81ED-4DB2-BD59-A6C34878D82A}">
                    <a16:rowId xmlns:a16="http://schemas.microsoft.com/office/drawing/2014/main" val="2204756618"/>
                  </a:ext>
                </a:extLst>
              </a:tr>
              <a:tr h="0">
                <a:tc>
                  <a:txBody>
                    <a:bodyPr/>
                    <a:lstStyle/>
                    <a:p>
                      <a:r>
                        <a:rPr lang="en-GB" sz="1400" b="0" kern="1200" dirty="0">
                          <a:solidFill>
                            <a:schemeClr val="dk1"/>
                          </a:solidFill>
                          <a:effectLst/>
                        </a:rPr>
                        <a:t>Reflection and discussion: Ask: What designs flew the furthest? Why do you think that happened? What forces were at play?</a:t>
                      </a:r>
                    </a:p>
                    <a:p>
                      <a:r>
                        <a:rPr lang="en-GB" sz="1400" b="0" kern="1200" dirty="0">
                          <a:solidFill>
                            <a:schemeClr val="dk1"/>
                          </a:solidFill>
                          <a:effectLst/>
                        </a:rPr>
                        <a:t>Relate the testing to how real aerospace engineers test their designs and how the forces they observed in their paper planes, are also the forces that act on real planes, and rockets.</a:t>
                      </a:r>
                    </a:p>
                  </a:txBody>
                  <a:tcPr/>
                </a:tc>
                <a:tc>
                  <a:txBody>
                    <a:bodyPr/>
                    <a:lstStyle/>
                    <a:p>
                      <a:pPr>
                        <a:lnSpc>
                          <a:spcPct val="107000"/>
                        </a:lnSpc>
                        <a:spcAft>
                          <a:spcPts val="800"/>
                        </a:spcAft>
                        <a:buNone/>
                      </a:pPr>
                      <a:endParaRPr lang="en-GB" sz="1100" dirty="0"/>
                    </a:p>
                  </a:txBody>
                  <a:tcPr/>
                </a:tc>
                <a:extLst>
                  <a:ext uri="{0D108BD9-81ED-4DB2-BD59-A6C34878D82A}">
                    <a16:rowId xmlns:a16="http://schemas.microsoft.com/office/drawing/2014/main" val="731572710"/>
                  </a:ext>
                </a:extLst>
              </a:tr>
            </a:tbl>
          </a:graphicData>
        </a:graphic>
      </p:graphicFrame>
      <p:pic>
        <p:nvPicPr>
          <p:cNvPr id="5" name="Graphic 4" descr="Rocket with solid fill">
            <a:extLst>
              <a:ext uri="{FF2B5EF4-FFF2-40B4-BE49-F238E27FC236}">
                <a16:creationId xmlns:a16="http://schemas.microsoft.com/office/drawing/2014/main" id="{5B2A8B7C-0F7F-7CDA-F68B-29E743F568D3}"/>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0134600" y="570706"/>
            <a:ext cx="914400" cy="914400"/>
          </a:xfrm>
          <a:prstGeom prst="rect">
            <a:avLst/>
          </a:prstGeom>
        </p:spPr>
      </p:pic>
    </p:spTree>
    <p:extLst>
      <p:ext uri="{BB962C8B-B14F-4D97-AF65-F5344CB8AC3E}">
        <p14:creationId xmlns:p14="http://schemas.microsoft.com/office/powerpoint/2010/main" val="378894733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0B4264-859F-BEDD-9C21-A1F87228112C}"/>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264B0A85-ABE2-EFDF-388D-F4CCFDC2696D}"/>
              </a:ext>
            </a:extLst>
          </p:cNvPr>
          <p:cNvSpPr>
            <a:spLocks noGrp="1"/>
          </p:cNvSpPr>
          <p:nvPr>
            <p:ph type="title"/>
          </p:nvPr>
        </p:nvSpPr>
        <p:spPr/>
        <p:txBody>
          <a:bodyPr/>
          <a:lstStyle/>
          <a:p>
            <a:r>
              <a:rPr lang="en-GB" dirty="0">
                <a:solidFill>
                  <a:schemeClr val="tx1"/>
                </a:solidFill>
              </a:rPr>
              <a:t>Paper Plane Airport</a:t>
            </a:r>
          </a:p>
        </p:txBody>
      </p:sp>
      <p:sp>
        <p:nvSpPr>
          <p:cNvPr id="10" name="TextBox 9">
            <a:extLst>
              <a:ext uri="{FF2B5EF4-FFF2-40B4-BE49-F238E27FC236}">
                <a16:creationId xmlns:a16="http://schemas.microsoft.com/office/drawing/2014/main" id="{152FA33D-E560-4954-CE0D-52DB18A8D94C}"/>
              </a:ext>
            </a:extLst>
          </p:cNvPr>
          <p:cNvSpPr txBox="1">
            <a:spLocks noGrp="1" noRot="1" noMove="1" noResize="1" noEditPoints="1" noAdjustHandles="1" noChangeArrowheads="1" noChangeShapeType="1"/>
          </p:cNvSpPr>
          <p:nvPr/>
        </p:nvSpPr>
        <p:spPr>
          <a:xfrm>
            <a:off x="1077685" y="3298371"/>
            <a:ext cx="4833257" cy="2162387"/>
          </a:xfrm>
          <a:prstGeom prst="rect">
            <a:avLst/>
          </a:prstGeom>
          <a:noFill/>
        </p:spPr>
        <p:txBody>
          <a:bodyPr wrap="square" rtlCol="0">
            <a:spAutoFit/>
          </a:bodyPr>
          <a:lstStyle/>
          <a:p>
            <a:pPr>
              <a:lnSpc>
                <a:spcPct val="107000"/>
              </a:lnSpc>
              <a:spcAft>
                <a:spcPts val="800"/>
              </a:spcAft>
              <a:buNone/>
            </a:pPr>
            <a:r>
              <a:rPr lang="en-GB" sz="15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Learning Intentions</a:t>
            </a:r>
          </a:p>
          <a:p>
            <a:pPr marL="342900" lvl="0" indent="-342900">
              <a:lnSpc>
                <a:spcPct val="107000"/>
              </a:lnSpc>
              <a:buFont typeface="Symbol" panose="05050102010706020507" pitchFamily="18" charset="2"/>
              <a:buChar char=""/>
            </a:pPr>
            <a:r>
              <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I will construct and launch a water bottle rocket.</a:t>
            </a:r>
            <a:r>
              <a:rPr lang="en-GB" sz="15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a:t>
            </a:r>
            <a:endPar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I will investigate how air pressure and water create thrust.</a:t>
            </a:r>
            <a:r>
              <a:rPr lang="en-GB" sz="15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a:t>
            </a:r>
            <a:endPar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I will record observations, compare results, and refine my design.</a:t>
            </a:r>
            <a:r>
              <a:rPr lang="en-GB" sz="15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a:t>
            </a:r>
            <a:endPar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spcAft>
                <a:spcPts val="800"/>
              </a:spcAft>
              <a:buFont typeface="Symbol" panose="05050102010706020507" pitchFamily="18" charset="2"/>
              <a:buChar char=""/>
            </a:pPr>
            <a:r>
              <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I will explore how engineers use moving water to generate electricity in hydroelectric power systems.</a:t>
            </a:r>
          </a:p>
        </p:txBody>
      </p:sp>
      <p:sp>
        <p:nvSpPr>
          <p:cNvPr id="11" name="TextBox 10">
            <a:extLst>
              <a:ext uri="{FF2B5EF4-FFF2-40B4-BE49-F238E27FC236}">
                <a16:creationId xmlns:a16="http://schemas.microsoft.com/office/drawing/2014/main" id="{B583F23B-6FA6-2BFB-0685-533347DC22F7}"/>
              </a:ext>
            </a:extLst>
          </p:cNvPr>
          <p:cNvSpPr txBox="1">
            <a:spLocks noGrp="1" noRot="1" noMove="1" noResize="1" noEditPoints="1" noAdjustHandles="1" noChangeArrowheads="1" noChangeShapeType="1"/>
          </p:cNvSpPr>
          <p:nvPr/>
        </p:nvSpPr>
        <p:spPr>
          <a:xfrm>
            <a:off x="6291943" y="3238982"/>
            <a:ext cx="4833257" cy="2409378"/>
          </a:xfrm>
          <a:prstGeom prst="rect">
            <a:avLst/>
          </a:prstGeom>
          <a:noFill/>
        </p:spPr>
        <p:txBody>
          <a:bodyPr wrap="square" rtlCol="0">
            <a:spAutoFit/>
          </a:bodyPr>
          <a:lstStyle/>
          <a:p>
            <a:pPr>
              <a:lnSpc>
                <a:spcPct val="107000"/>
              </a:lnSpc>
              <a:spcAft>
                <a:spcPts val="800"/>
              </a:spcAft>
              <a:buNone/>
            </a:pPr>
            <a:r>
              <a:rPr lang="en-GB" sz="15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Success Criteria</a:t>
            </a:r>
            <a:endPar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I can describe how air pressure and water act as forces to launch my rocket.</a:t>
            </a:r>
            <a:r>
              <a:rPr lang="en-GB" sz="15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a:t>
            </a:r>
            <a:endPar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I can identify factors that affect the height and distance of my rocket.</a:t>
            </a:r>
            <a:r>
              <a:rPr lang="en-GB" sz="15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a:t>
            </a:r>
            <a:endPar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I can compare my results with my classmates and suggest improvements.</a:t>
            </a:r>
            <a:r>
              <a:rPr lang="en-GB" sz="15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a:t>
            </a:r>
            <a:endPar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spcAft>
                <a:spcPts val="800"/>
              </a:spcAft>
              <a:buFont typeface="Symbol" panose="05050102010706020507" pitchFamily="18" charset="2"/>
              <a:buChar char=""/>
            </a:pPr>
            <a:r>
              <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I can connect my learning to real-world renewable energy systems, specifically hydroelectric power</a:t>
            </a:r>
          </a:p>
        </p:txBody>
      </p:sp>
      <p:sp>
        <p:nvSpPr>
          <p:cNvPr id="8" name="TextBox 7">
            <a:extLst>
              <a:ext uri="{FF2B5EF4-FFF2-40B4-BE49-F238E27FC236}">
                <a16:creationId xmlns:a16="http://schemas.microsoft.com/office/drawing/2014/main" id="{C9506DF3-2A61-A4CD-E883-18180CD72E8B}"/>
              </a:ext>
            </a:extLst>
          </p:cNvPr>
          <p:cNvSpPr txBox="1"/>
          <p:nvPr/>
        </p:nvSpPr>
        <p:spPr>
          <a:xfrm>
            <a:off x="838200" y="1929358"/>
            <a:ext cx="10896600" cy="2999283"/>
          </a:xfrm>
          <a:prstGeom prst="rect">
            <a:avLst/>
          </a:prstGeom>
          <a:noFill/>
        </p:spPr>
        <p:txBody>
          <a:bodyPr wrap="square">
            <a:spAutoFit/>
          </a:bodyPr>
          <a:lstStyle/>
          <a:p>
            <a:pPr marL="342900" lvl="0" indent="-342900" algn="just">
              <a:lnSpc>
                <a:spcPct val="115000"/>
              </a:lnSpc>
              <a:buFont typeface="+mj-lt"/>
              <a:buAutoNum type="arabicPeriod"/>
            </a:pPr>
            <a:r>
              <a:rPr lang="en-GB" sz="1500" kern="100" dirty="0">
                <a:effectLst/>
                <a:latin typeface="Aptos" panose="020B0004020202020204" pitchFamily="34" charset="0"/>
                <a:ea typeface="Aptos" panose="020B0004020202020204" pitchFamily="34" charset="0"/>
                <a:cs typeface="Times New Roman" panose="02020603050405020304" pitchFamily="18" charset="0"/>
              </a:rPr>
              <a:t>Before the activity, print out the basic plane template to use as a visual guide. </a:t>
            </a:r>
          </a:p>
          <a:p>
            <a:pPr marL="342900" lvl="0" indent="-342900" algn="just">
              <a:lnSpc>
                <a:spcPct val="115000"/>
              </a:lnSpc>
              <a:buFont typeface="+mj-lt"/>
              <a:buAutoNum type="arabicPeriod"/>
            </a:pPr>
            <a:r>
              <a:rPr lang="en-GB" sz="1500" kern="0" dirty="0">
                <a:effectLst/>
                <a:latin typeface="Aptos" panose="020B0004020202020204" pitchFamily="34" charset="0"/>
                <a:ea typeface="Times New Roman" panose="02020603050405020304" pitchFamily="18" charset="0"/>
                <a:cs typeface="Times New Roman" panose="02020603050405020304" pitchFamily="18" charset="0"/>
              </a:rPr>
              <a:t>Place a piece of A4 paper flat on a table in portrait position (tall, not wide).</a:t>
            </a:r>
            <a:endParaRPr lang="en-GB" sz="15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just">
              <a:lnSpc>
                <a:spcPct val="115000"/>
              </a:lnSpc>
              <a:buFont typeface="+mj-lt"/>
              <a:buAutoNum type="arabicPeriod"/>
            </a:pPr>
            <a:r>
              <a:rPr lang="en-GB" sz="1500" kern="0" dirty="0">
                <a:effectLst/>
                <a:latin typeface="Aptos" panose="020B0004020202020204" pitchFamily="34" charset="0"/>
                <a:ea typeface="Times New Roman" panose="02020603050405020304" pitchFamily="18" charset="0"/>
                <a:cs typeface="Times New Roman" panose="02020603050405020304" pitchFamily="18" charset="0"/>
              </a:rPr>
              <a:t>Bring the left side to meet the right side, press down, then open it again to see a crease in the middle.</a:t>
            </a:r>
            <a:endParaRPr lang="en-GB" sz="15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just">
              <a:lnSpc>
                <a:spcPct val="115000"/>
              </a:lnSpc>
              <a:buFont typeface="+mj-lt"/>
              <a:buAutoNum type="arabicPeriod"/>
            </a:pPr>
            <a:r>
              <a:rPr lang="en-GB" sz="1500" kern="0" dirty="0">
                <a:effectLst/>
                <a:latin typeface="Aptos" panose="020B0004020202020204" pitchFamily="34" charset="0"/>
                <a:ea typeface="Times New Roman" panose="02020603050405020304" pitchFamily="18" charset="0"/>
                <a:cs typeface="Times New Roman" panose="02020603050405020304" pitchFamily="18" charset="0"/>
              </a:rPr>
              <a:t>Take the top left and top right corners and fold them in to meet the centre crease, press down.</a:t>
            </a:r>
            <a:endParaRPr lang="en-GB" sz="15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just">
              <a:lnSpc>
                <a:spcPct val="115000"/>
              </a:lnSpc>
              <a:buFont typeface="+mj-lt"/>
              <a:buAutoNum type="arabicPeriod"/>
            </a:pPr>
            <a:r>
              <a:rPr lang="en-GB" sz="1500" kern="0" dirty="0">
                <a:effectLst/>
                <a:latin typeface="Aptos" panose="020B0004020202020204" pitchFamily="34" charset="0"/>
                <a:ea typeface="Times New Roman" panose="02020603050405020304" pitchFamily="18" charset="0"/>
                <a:cs typeface="Times New Roman" panose="02020603050405020304" pitchFamily="18" charset="0"/>
              </a:rPr>
              <a:t>Take the newly made corners and fold them in to meet the centre crease again, press down.</a:t>
            </a:r>
            <a:endParaRPr lang="en-GB" sz="15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just">
              <a:lnSpc>
                <a:spcPct val="115000"/>
              </a:lnSpc>
              <a:buFont typeface="+mj-lt"/>
              <a:buAutoNum type="arabicPeriod"/>
            </a:pPr>
            <a:r>
              <a:rPr lang="en-GB" sz="1500" kern="0" dirty="0">
                <a:effectLst/>
                <a:latin typeface="Aptos" panose="020B0004020202020204" pitchFamily="34" charset="0"/>
                <a:ea typeface="Times New Roman" panose="02020603050405020304" pitchFamily="18" charset="0"/>
                <a:cs typeface="Times New Roman" panose="02020603050405020304" pitchFamily="18" charset="0"/>
              </a:rPr>
              <a:t>Refold the paper inwards along the pre-made centre crease.</a:t>
            </a:r>
            <a:endParaRPr lang="en-GB" sz="15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just">
              <a:lnSpc>
                <a:spcPct val="115000"/>
              </a:lnSpc>
              <a:buFont typeface="+mj-lt"/>
              <a:buAutoNum type="arabicPeriod"/>
            </a:pPr>
            <a:r>
              <a:rPr lang="en-GB" sz="1500" kern="0" dirty="0">
                <a:effectLst/>
                <a:latin typeface="Aptos" panose="020B0004020202020204" pitchFamily="34" charset="0"/>
                <a:ea typeface="Times New Roman" panose="02020603050405020304" pitchFamily="18" charset="0"/>
                <a:cs typeface="Times New Roman" panose="02020603050405020304" pitchFamily="18" charset="0"/>
              </a:rPr>
              <a:t>Fold the diagonal edge downwards towards the straight edge and push down to create a wing. </a:t>
            </a:r>
            <a:endParaRPr lang="en-GB" sz="15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just">
              <a:lnSpc>
                <a:spcPct val="115000"/>
              </a:lnSpc>
              <a:buFont typeface="+mj-lt"/>
              <a:buAutoNum type="arabicPeriod"/>
            </a:pPr>
            <a:r>
              <a:rPr lang="en-GB" sz="1500" kern="100" dirty="0">
                <a:effectLst/>
                <a:latin typeface="Aptos" panose="020B0004020202020204" pitchFamily="34" charset="0"/>
                <a:ea typeface="Aptos" panose="020B0004020202020204" pitchFamily="34" charset="0"/>
                <a:cs typeface="Times New Roman" panose="02020603050405020304" pitchFamily="18" charset="0"/>
              </a:rPr>
              <a:t>Turn plane over and repeat step 7 to create the second wing. </a:t>
            </a:r>
          </a:p>
          <a:p>
            <a:pPr marL="342900" lvl="0" indent="-342900" algn="just">
              <a:lnSpc>
                <a:spcPct val="115000"/>
              </a:lnSpc>
              <a:buFont typeface="+mj-lt"/>
              <a:buAutoNum type="arabicPeriod"/>
            </a:pPr>
            <a:r>
              <a:rPr lang="en-GB" sz="1500" kern="100" dirty="0">
                <a:effectLst/>
                <a:latin typeface="Aptos" panose="020B0004020202020204" pitchFamily="34" charset="0"/>
                <a:ea typeface="Aptos" panose="020B0004020202020204" pitchFamily="34" charset="0"/>
                <a:cs typeface="Times New Roman" panose="02020603050405020304" pitchFamily="18" charset="0"/>
              </a:rPr>
              <a:t>Decorate plane with pens and/or coloured pencils.</a:t>
            </a:r>
          </a:p>
          <a:p>
            <a:pPr marL="342900" lvl="0" indent="-342900" algn="just">
              <a:lnSpc>
                <a:spcPct val="115000"/>
              </a:lnSpc>
              <a:buFont typeface="+mj-lt"/>
              <a:buAutoNum type="arabicPeriod"/>
            </a:pPr>
            <a:r>
              <a:rPr lang="en-GB" sz="1500" kern="0" dirty="0">
                <a:effectLst/>
                <a:latin typeface="Aptos" panose="020B0004020202020204" pitchFamily="34" charset="0"/>
                <a:ea typeface="Times New Roman" panose="02020603050405020304" pitchFamily="18" charset="0"/>
                <a:cs typeface="Times New Roman" panose="02020603050405020304" pitchFamily="18" charset="0"/>
              </a:rPr>
              <a:t>Pick up plane,</a:t>
            </a:r>
            <a:r>
              <a:rPr lang="en-GB" sz="1500" b="1" kern="0" dirty="0">
                <a:effectLst/>
                <a:latin typeface="Aptos" panose="020B0004020202020204" pitchFamily="34" charset="0"/>
                <a:ea typeface="Times New Roman" panose="02020603050405020304" pitchFamily="18" charset="0"/>
                <a:cs typeface="Times New Roman" panose="02020603050405020304" pitchFamily="18" charset="0"/>
              </a:rPr>
              <a:t> </a:t>
            </a:r>
            <a:r>
              <a:rPr lang="en-GB" sz="1500" kern="0" dirty="0">
                <a:effectLst/>
                <a:latin typeface="Aptos" panose="020B0004020202020204" pitchFamily="34" charset="0"/>
                <a:ea typeface="Times New Roman" panose="02020603050405020304" pitchFamily="18" charset="0"/>
                <a:cs typeface="Times New Roman" panose="02020603050405020304" pitchFamily="18" charset="0"/>
              </a:rPr>
              <a:t>hold it at the bottom, adjust wings and throw it towards target. </a:t>
            </a:r>
            <a:endParaRPr lang="en-GB" sz="15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just">
              <a:lnSpc>
                <a:spcPct val="115000"/>
              </a:lnSpc>
              <a:spcAft>
                <a:spcPts val="800"/>
              </a:spcAft>
              <a:buFont typeface="+mj-lt"/>
              <a:buAutoNum type="arabicPeriod"/>
            </a:pPr>
            <a:r>
              <a:rPr lang="en-GB" sz="1500" kern="100" dirty="0">
                <a:effectLst/>
                <a:latin typeface="Aptos" panose="020B0004020202020204" pitchFamily="34" charset="0"/>
                <a:ea typeface="Aptos" panose="020B0004020202020204" pitchFamily="34" charset="0"/>
                <a:cs typeface="Times New Roman" panose="02020603050405020304" pitchFamily="18" charset="0"/>
              </a:rPr>
              <a:t>Throw plane at differing speeds/angles towards targets – inside of hula hoop on ground &amp; inside of cardboard box. </a:t>
            </a:r>
          </a:p>
        </p:txBody>
      </p:sp>
      <p:pic>
        <p:nvPicPr>
          <p:cNvPr id="2" name="Graphic 1" descr="Rocket with solid fill">
            <a:extLst>
              <a:ext uri="{FF2B5EF4-FFF2-40B4-BE49-F238E27FC236}">
                <a16:creationId xmlns:a16="http://schemas.microsoft.com/office/drawing/2014/main" id="{00173E6A-182B-7A8F-16B6-714B03818874}"/>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0134600" y="570706"/>
            <a:ext cx="914400" cy="914400"/>
          </a:xfrm>
          <a:prstGeom prst="rect">
            <a:avLst/>
          </a:prstGeom>
        </p:spPr>
      </p:pic>
    </p:spTree>
    <p:extLst>
      <p:ext uri="{BB962C8B-B14F-4D97-AF65-F5344CB8AC3E}">
        <p14:creationId xmlns:p14="http://schemas.microsoft.com/office/powerpoint/2010/main" val="147433663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A29BF3-FB09-3C4D-78FE-9AF491F3BDD1}"/>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8BE6B02C-6F5C-B368-4B13-727750FC8D59}"/>
              </a:ext>
            </a:extLst>
          </p:cNvPr>
          <p:cNvSpPr>
            <a:spLocks noGrp="1"/>
          </p:cNvSpPr>
          <p:nvPr>
            <p:ph type="title"/>
          </p:nvPr>
        </p:nvSpPr>
        <p:spPr/>
        <p:txBody>
          <a:bodyPr/>
          <a:lstStyle/>
          <a:p>
            <a:r>
              <a:rPr lang="en-GB" dirty="0">
                <a:solidFill>
                  <a:schemeClr val="tx1"/>
                </a:solidFill>
              </a:rPr>
              <a:t>Paper Plane Airport</a:t>
            </a:r>
          </a:p>
        </p:txBody>
      </p:sp>
      <p:sp>
        <p:nvSpPr>
          <p:cNvPr id="10" name="TextBox 9">
            <a:extLst>
              <a:ext uri="{FF2B5EF4-FFF2-40B4-BE49-F238E27FC236}">
                <a16:creationId xmlns:a16="http://schemas.microsoft.com/office/drawing/2014/main" id="{6740BEE7-ABD0-ED82-8864-926AE927EAA1}"/>
              </a:ext>
            </a:extLst>
          </p:cNvPr>
          <p:cNvSpPr txBox="1">
            <a:spLocks noGrp="1" noRot="1" noMove="1" noResize="1" noEditPoints="1" noAdjustHandles="1" noChangeArrowheads="1" noChangeShapeType="1"/>
          </p:cNvSpPr>
          <p:nvPr/>
        </p:nvSpPr>
        <p:spPr>
          <a:xfrm>
            <a:off x="1077685" y="3298371"/>
            <a:ext cx="4833257" cy="2162387"/>
          </a:xfrm>
          <a:prstGeom prst="rect">
            <a:avLst/>
          </a:prstGeom>
          <a:noFill/>
        </p:spPr>
        <p:txBody>
          <a:bodyPr wrap="square" rtlCol="0">
            <a:spAutoFit/>
          </a:bodyPr>
          <a:lstStyle/>
          <a:p>
            <a:pPr>
              <a:lnSpc>
                <a:spcPct val="107000"/>
              </a:lnSpc>
              <a:spcAft>
                <a:spcPts val="800"/>
              </a:spcAft>
              <a:buNone/>
            </a:pPr>
            <a:r>
              <a:rPr lang="en-GB" sz="15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Learning Intentions</a:t>
            </a:r>
          </a:p>
          <a:p>
            <a:pPr marL="342900" lvl="0" indent="-342900">
              <a:lnSpc>
                <a:spcPct val="107000"/>
              </a:lnSpc>
              <a:buFont typeface="Symbol" panose="05050102010706020507" pitchFamily="18" charset="2"/>
              <a:buChar char=""/>
            </a:pPr>
            <a:r>
              <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I will construct and launch a water bottle rocket.</a:t>
            </a:r>
            <a:r>
              <a:rPr lang="en-GB" sz="15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a:t>
            </a:r>
            <a:endPar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I will investigate how air pressure and water create thrust.</a:t>
            </a:r>
            <a:r>
              <a:rPr lang="en-GB" sz="15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a:t>
            </a:r>
            <a:endPar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I will record observations, compare results, and refine my design.</a:t>
            </a:r>
            <a:r>
              <a:rPr lang="en-GB" sz="15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a:t>
            </a:r>
            <a:endPar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spcAft>
                <a:spcPts val="800"/>
              </a:spcAft>
              <a:buFont typeface="Symbol" panose="05050102010706020507" pitchFamily="18" charset="2"/>
              <a:buChar char=""/>
            </a:pPr>
            <a:r>
              <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I will explore how engineers use moving water to generate electricity in hydroelectric power systems.</a:t>
            </a:r>
          </a:p>
        </p:txBody>
      </p:sp>
      <p:sp>
        <p:nvSpPr>
          <p:cNvPr id="11" name="TextBox 10">
            <a:extLst>
              <a:ext uri="{FF2B5EF4-FFF2-40B4-BE49-F238E27FC236}">
                <a16:creationId xmlns:a16="http://schemas.microsoft.com/office/drawing/2014/main" id="{070EF8A5-8B4F-46EF-1703-0DD2CE6F0226}"/>
              </a:ext>
            </a:extLst>
          </p:cNvPr>
          <p:cNvSpPr txBox="1">
            <a:spLocks noGrp="1" noRot="1" noMove="1" noResize="1" noEditPoints="1" noAdjustHandles="1" noChangeArrowheads="1" noChangeShapeType="1"/>
          </p:cNvSpPr>
          <p:nvPr/>
        </p:nvSpPr>
        <p:spPr>
          <a:xfrm>
            <a:off x="6291943" y="3238982"/>
            <a:ext cx="4833257" cy="2409378"/>
          </a:xfrm>
          <a:prstGeom prst="rect">
            <a:avLst/>
          </a:prstGeom>
          <a:noFill/>
        </p:spPr>
        <p:txBody>
          <a:bodyPr wrap="square" rtlCol="0">
            <a:spAutoFit/>
          </a:bodyPr>
          <a:lstStyle/>
          <a:p>
            <a:pPr>
              <a:lnSpc>
                <a:spcPct val="107000"/>
              </a:lnSpc>
              <a:spcAft>
                <a:spcPts val="800"/>
              </a:spcAft>
              <a:buNone/>
            </a:pPr>
            <a:r>
              <a:rPr lang="en-GB" sz="15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Success Criteria</a:t>
            </a:r>
            <a:endPar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I can describe how air pressure and water act as forces to launch my rocket.</a:t>
            </a:r>
            <a:r>
              <a:rPr lang="en-GB" sz="15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a:t>
            </a:r>
            <a:endPar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I can identify factors that affect the height and distance of my rocket.</a:t>
            </a:r>
            <a:r>
              <a:rPr lang="en-GB" sz="15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a:t>
            </a:r>
            <a:endPar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I can compare my results with my classmates and suggest improvements.</a:t>
            </a:r>
            <a:r>
              <a:rPr lang="en-GB" sz="15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a:t>
            </a:r>
            <a:endPar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spcAft>
                <a:spcPts val="800"/>
              </a:spcAft>
              <a:buFont typeface="Symbol" panose="05050102010706020507" pitchFamily="18" charset="2"/>
              <a:buChar char=""/>
            </a:pPr>
            <a:r>
              <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I can connect my learning to real-world renewable energy systems, specifically hydroelectric power</a:t>
            </a:r>
          </a:p>
        </p:txBody>
      </p:sp>
      <p:sp>
        <p:nvSpPr>
          <p:cNvPr id="8" name="TextBox 7">
            <a:extLst>
              <a:ext uri="{FF2B5EF4-FFF2-40B4-BE49-F238E27FC236}">
                <a16:creationId xmlns:a16="http://schemas.microsoft.com/office/drawing/2014/main" id="{83E5482F-C4D0-5733-1032-F66D9362B02C}"/>
              </a:ext>
            </a:extLst>
          </p:cNvPr>
          <p:cNvSpPr txBox="1"/>
          <p:nvPr/>
        </p:nvSpPr>
        <p:spPr>
          <a:xfrm>
            <a:off x="642257" y="1690687"/>
            <a:ext cx="11092543" cy="2675348"/>
          </a:xfrm>
          <a:prstGeom prst="rect">
            <a:avLst/>
          </a:prstGeom>
          <a:noFill/>
        </p:spPr>
        <p:txBody>
          <a:bodyPr wrap="square">
            <a:spAutoFit/>
          </a:bodyPr>
          <a:lstStyle/>
          <a:p>
            <a:pPr>
              <a:lnSpc>
                <a:spcPct val="107000"/>
              </a:lnSpc>
              <a:spcAft>
                <a:spcPts val="800"/>
              </a:spcAft>
              <a:buNone/>
            </a:pPr>
            <a:r>
              <a:rPr lang="en-GB" sz="1500" b="1" u="sng" kern="100" dirty="0">
                <a:effectLst/>
                <a:latin typeface="Aptos" panose="020B0004020202020204" pitchFamily="34" charset="0"/>
                <a:ea typeface="Aptos" panose="020B0004020202020204" pitchFamily="34" charset="0"/>
                <a:cs typeface="Times New Roman" panose="02020603050405020304" pitchFamily="18" charset="0"/>
              </a:rPr>
              <a:t>Experimenting with wing designs &amp; speed for extra lift</a:t>
            </a:r>
            <a:endParaRPr lang="en-GB" sz="15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spcAft>
                <a:spcPts val="800"/>
              </a:spcAft>
              <a:buFont typeface="+mj-lt"/>
              <a:buAutoNum type="arabicPeriod"/>
              <a:tabLst>
                <a:tab pos="457200" algn="l"/>
              </a:tabLst>
            </a:pPr>
            <a:r>
              <a:rPr lang="en-GB" sz="1500" kern="100" dirty="0">
                <a:effectLst/>
                <a:latin typeface="Aptos" panose="020B0004020202020204" pitchFamily="34" charset="0"/>
                <a:ea typeface="Aptos" panose="020B0004020202020204" pitchFamily="34" charset="0"/>
                <a:cs typeface="Times New Roman" panose="02020603050405020304" pitchFamily="18" charset="0"/>
              </a:rPr>
              <a:t>Keep the wings flat or slightly angled upwards for a balanced flight.</a:t>
            </a:r>
          </a:p>
          <a:p>
            <a:pPr marL="342900" lvl="0" indent="-342900">
              <a:lnSpc>
                <a:spcPct val="107000"/>
              </a:lnSpc>
              <a:spcAft>
                <a:spcPts val="800"/>
              </a:spcAft>
              <a:buFont typeface="+mj-lt"/>
              <a:buAutoNum type="arabicPeriod"/>
              <a:tabLst>
                <a:tab pos="457200" algn="l"/>
              </a:tabLst>
            </a:pPr>
            <a:r>
              <a:rPr lang="en-GB" sz="1500" kern="100" dirty="0">
                <a:effectLst/>
                <a:latin typeface="Aptos" panose="020B0004020202020204" pitchFamily="34" charset="0"/>
                <a:ea typeface="Aptos" panose="020B0004020202020204" pitchFamily="34" charset="0"/>
                <a:cs typeface="Times New Roman" panose="02020603050405020304" pitchFamily="18" charset="0"/>
              </a:rPr>
              <a:t>Slightly fold up the tips of the wings up to increase stability and lift.</a:t>
            </a:r>
          </a:p>
          <a:p>
            <a:pPr marL="342900" lvl="0" indent="-342900">
              <a:lnSpc>
                <a:spcPct val="107000"/>
              </a:lnSpc>
              <a:spcAft>
                <a:spcPts val="800"/>
              </a:spcAft>
              <a:buFont typeface="+mj-lt"/>
              <a:buAutoNum type="arabicPeriod"/>
              <a:tabLst>
                <a:tab pos="457200" algn="l"/>
              </a:tabLst>
            </a:pPr>
            <a:r>
              <a:rPr lang="en-GB" sz="1500" kern="100" dirty="0">
                <a:effectLst/>
                <a:latin typeface="Aptos" panose="020B0004020202020204" pitchFamily="34" charset="0"/>
                <a:ea typeface="Aptos" panose="020B0004020202020204" pitchFamily="34" charset="0"/>
                <a:cs typeface="Times New Roman" panose="02020603050405020304" pitchFamily="18" charset="0"/>
              </a:rPr>
              <a:t>Fold the wing tips downward to test if this improves speed but reduces stability.</a:t>
            </a:r>
          </a:p>
          <a:p>
            <a:pPr marL="342900" lvl="0" indent="-342900">
              <a:lnSpc>
                <a:spcPct val="107000"/>
              </a:lnSpc>
              <a:spcAft>
                <a:spcPts val="800"/>
              </a:spcAft>
              <a:buFont typeface="+mj-lt"/>
              <a:buAutoNum type="arabicPeriod"/>
              <a:tabLst>
                <a:tab pos="457200" algn="l"/>
              </a:tabLst>
            </a:pPr>
            <a:r>
              <a:rPr lang="en-GB" sz="1500" kern="100" dirty="0">
                <a:effectLst/>
                <a:latin typeface="Aptos" panose="020B0004020202020204" pitchFamily="34" charset="0"/>
                <a:ea typeface="Aptos" panose="020B0004020202020204" pitchFamily="34" charset="0"/>
                <a:cs typeface="Times New Roman" panose="02020603050405020304" pitchFamily="18" charset="0"/>
              </a:rPr>
              <a:t>Make the wings slightly wider by adjusting the fold angle to see if this helps to increase lift.</a:t>
            </a:r>
          </a:p>
          <a:p>
            <a:pPr marL="342900" lvl="0" indent="-342900">
              <a:lnSpc>
                <a:spcPct val="107000"/>
              </a:lnSpc>
              <a:spcAft>
                <a:spcPts val="800"/>
              </a:spcAft>
              <a:buFont typeface="+mj-lt"/>
              <a:buAutoNum type="arabicPeriod"/>
              <a:tabLst>
                <a:tab pos="457200" algn="l"/>
              </a:tabLst>
            </a:pPr>
            <a:r>
              <a:rPr lang="en-GB" sz="1500" kern="100" dirty="0">
                <a:effectLst/>
                <a:latin typeface="Aptos" panose="020B0004020202020204" pitchFamily="34" charset="0"/>
                <a:ea typeface="Aptos" panose="020B0004020202020204" pitchFamily="34" charset="0"/>
                <a:cs typeface="Times New Roman" panose="02020603050405020304" pitchFamily="18" charset="0"/>
              </a:rPr>
              <a:t>Cut small flaps at the back of each wing and bend them slightly upwards to help increase lift and speed.</a:t>
            </a:r>
          </a:p>
          <a:p>
            <a:pPr marL="342900" lvl="0" indent="-342900">
              <a:lnSpc>
                <a:spcPct val="107000"/>
              </a:lnSpc>
              <a:buNone/>
              <a:tabLst>
                <a:tab pos="457200" algn="l"/>
              </a:tabLst>
            </a:pPr>
            <a:r>
              <a:rPr lang="en-GB" sz="1500" kern="100" dirty="0">
                <a:effectLst/>
                <a:latin typeface="Aptos" panose="020B0004020202020204" pitchFamily="34" charset="0"/>
                <a:ea typeface="Aptos" panose="020B0004020202020204" pitchFamily="34" charset="0"/>
                <a:cs typeface="Times New Roman" panose="02020603050405020304" pitchFamily="18" charset="0"/>
              </a:rPr>
              <a:t>When launching plane, throw at varying speeds &amp; angles &amp; force</a:t>
            </a:r>
          </a:p>
          <a:p>
            <a:pPr marL="342900" lvl="0" indent="-342900">
              <a:lnSpc>
                <a:spcPct val="107000"/>
              </a:lnSpc>
              <a:spcAft>
                <a:spcPts val="800"/>
              </a:spcAft>
              <a:tabLst>
                <a:tab pos="457200" algn="l"/>
              </a:tabLst>
            </a:pPr>
            <a:r>
              <a:rPr lang="en-GB" sz="1500" kern="100" dirty="0">
                <a:effectLst/>
                <a:latin typeface="Aptos" panose="020B0004020202020204" pitchFamily="34" charset="0"/>
                <a:ea typeface="Aptos" panose="020B0004020202020204" pitchFamily="34" charset="0"/>
                <a:cs typeface="Times New Roman" panose="02020603050405020304" pitchFamily="18" charset="0"/>
              </a:rPr>
              <a:t>Move targets (hula hoops &amp; cardboard boxes) to practice and develop aim</a:t>
            </a:r>
          </a:p>
        </p:txBody>
      </p:sp>
      <p:pic>
        <p:nvPicPr>
          <p:cNvPr id="2" name="Graphic 1" descr="Rocket with solid fill">
            <a:extLst>
              <a:ext uri="{FF2B5EF4-FFF2-40B4-BE49-F238E27FC236}">
                <a16:creationId xmlns:a16="http://schemas.microsoft.com/office/drawing/2014/main" id="{D8A37625-7448-D322-CE63-468B05D73432}"/>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0134600" y="570706"/>
            <a:ext cx="914400" cy="914400"/>
          </a:xfrm>
          <a:prstGeom prst="rect">
            <a:avLst/>
          </a:prstGeom>
        </p:spPr>
      </p:pic>
    </p:spTree>
    <p:extLst>
      <p:ext uri="{BB962C8B-B14F-4D97-AF65-F5344CB8AC3E}">
        <p14:creationId xmlns:p14="http://schemas.microsoft.com/office/powerpoint/2010/main" val="4018969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1AED15-520E-D7D9-310C-E4BCF90B24F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1419AF4-8257-1E3C-9186-3701F77A5BC4}"/>
              </a:ext>
            </a:extLst>
          </p:cNvPr>
          <p:cNvSpPr>
            <a:spLocks noGrp="1"/>
          </p:cNvSpPr>
          <p:nvPr>
            <p:ph type="ctrTitle"/>
          </p:nvPr>
        </p:nvSpPr>
        <p:spPr/>
        <p:txBody>
          <a:bodyPr/>
          <a:lstStyle/>
          <a:p>
            <a:r>
              <a:rPr lang="en-GB" dirty="0"/>
              <a:t>Rocket Launcher Challenge</a:t>
            </a:r>
          </a:p>
        </p:txBody>
      </p:sp>
      <p:sp>
        <p:nvSpPr>
          <p:cNvPr id="3" name="Subtitle 2">
            <a:extLst>
              <a:ext uri="{FF2B5EF4-FFF2-40B4-BE49-F238E27FC236}">
                <a16:creationId xmlns:a16="http://schemas.microsoft.com/office/drawing/2014/main" id="{E92CA08B-1D99-A248-188A-DF0F2178876D}"/>
              </a:ext>
            </a:extLst>
          </p:cNvPr>
          <p:cNvSpPr>
            <a:spLocks noGrp="1"/>
          </p:cNvSpPr>
          <p:nvPr>
            <p:ph type="subTitle" idx="1"/>
          </p:nvPr>
        </p:nvSpPr>
        <p:spPr/>
        <p:txBody>
          <a:bodyPr/>
          <a:lstStyle/>
          <a:p>
            <a:r>
              <a:rPr lang="en-GB" dirty="0"/>
              <a:t>Level One</a:t>
            </a:r>
          </a:p>
        </p:txBody>
      </p:sp>
    </p:spTree>
    <p:extLst>
      <p:ext uri="{BB962C8B-B14F-4D97-AF65-F5344CB8AC3E}">
        <p14:creationId xmlns:p14="http://schemas.microsoft.com/office/powerpoint/2010/main" val="381972916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89C78F-D7D4-6563-D494-2266211463AC}"/>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1ED4CA08-81A1-C99E-C876-FC26FF79B28D}"/>
              </a:ext>
            </a:extLst>
          </p:cNvPr>
          <p:cNvSpPr>
            <a:spLocks noGrp="1"/>
          </p:cNvSpPr>
          <p:nvPr>
            <p:ph type="title"/>
          </p:nvPr>
        </p:nvSpPr>
        <p:spPr/>
        <p:txBody>
          <a:bodyPr/>
          <a:lstStyle/>
          <a:p>
            <a:r>
              <a:rPr lang="en-GB" dirty="0">
                <a:solidFill>
                  <a:schemeClr val="tx1"/>
                </a:solidFill>
              </a:rPr>
              <a:t>Rocket Launcher Challenge</a:t>
            </a:r>
          </a:p>
        </p:txBody>
      </p:sp>
      <p:sp>
        <p:nvSpPr>
          <p:cNvPr id="7" name="TextBox 6">
            <a:extLst>
              <a:ext uri="{FF2B5EF4-FFF2-40B4-BE49-F238E27FC236}">
                <a16:creationId xmlns:a16="http://schemas.microsoft.com/office/drawing/2014/main" id="{880E7ABF-8A84-CC57-C6BC-9CFA87BFA78E}"/>
              </a:ext>
            </a:extLst>
          </p:cNvPr>
          <p:cNvSpPr txBox="1"/>
          <p:nvPr/>
        </p:nvSpPr>
        <p:spPr>
          <a:xfrm>
            <a:off x="1001486" y="1578429"/>
            <a:ext cx="5812971" cy="923330"/>
          </a:xfrm>
          <a:prstGeom prst="rect">
            <a:avLst/>
          </a:prstGeom>
          <a:noFill/>
        </p:spPr>
        <p:txBody>
          <a:bodyPr wrap="square" rtlCol="0">
            <a:spAutoFit/>
          </a:bodyPr>
          <a:lstStyle/>
          <a:p>
            <a:r>
              <a:rPr lang="en-GB" sz="1800" b="1" kern="100" dirty="0">
                <a:effectLst/>
                <a:latin typeface="Aptos" panose="020B0004020202020204" pitchFamily="34" charset="0"/>
                <a:ea typeface="Aptos" panose="020B0004020202020204" pitchFamily="34" charset="0"/>
                <a:cs typeface="Times New Roman" panose="02020603050405020304" pitchFamily="18" charset="0"/>
              </a:rPr>
              <a:t>Aim:</a:t>
            </a:r>
            <a:r>
              <a:rPr lang="en-GB" sz="1800" kern="100" dirty="0">
                <a:effectLst/>
                <a:latin typeface="Aptos" panose="020B0004020202020204" pitchFamily="34" charset="0"/>
                <a:ea typeface="Aptos" panose="020B0004020202020204" pitchFamily="34" charset="0"/>
                <a:cs typeface="Times New Roman" panose="02020603050405020304" pitchFamily="18" charset="0"/>
              </a:rPr>
              <a:t> To explore the forces that make rockets fly, including thrust, air resistance, and launch angles, and relate this to real-world aerospace applications.</a:t>
            </a:r>
          </a:p>
        </p:txBody>
      </p:sp>
      <p:sp>
        <p:nvSpPr>
          <p:cNvPr id="8" name="Rectangle 7">
            <a:extLst>
              <a:ext uri="{FF2B5EF4-FFF2-40B4-BE49-F238E27FC236}">
                <a16:creationId xmlns:a16="http://schemas.microsoft.com/office/drawing/2014/main" id="{32472BD3-9670-57ED-7F48-CE2A65F2C59D}"/>
              </a:ext>
            </a:extLst>
          </p:cNvPr>
          <p:cNvSpPr>
            <a:spLocks noGrp="1" noRot="1" noMove="1" noResize="1" noEditPoints="1" noAdjustHandles="1" noChangeArrowheads="1" noChangeShapeType="1"/>
          </p:cNvSpPr>
          <p:nvPr/>
        </p:nvSpPr>
        <p:spPr>
          <a:xfrm>
            <a:off x="1001486" y="3058886"/>
            <a:ext cx="4985657" cy="2917371"/>
          </a:xfrm>
          <a:prstGeom prst="rect">
            <a:avLst/>
          </a:prstGeom>
          <a:solidFill>
            <a:srgbClr val="FAED3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a:extLst>
              <a:ext uri="{FF2B5EF4-FFF2-40B4-BE49-F238E27FC236}">
                <a16:creationId xmlns:a16="http://schemas.microsoft.com/office/drawing/2014/main" id="{D01FC063-20A6-F56A-2DBE-EDB6D4533AD0}"/>
              </a:ext>
            </a:extLst>
          </p:cNvPr>
          <p:cNvSpPr>
            <a:spLocks noGrp="1" noRot="1" noMove="1" noResize="1" noEditPoints="1" noAdjustHandles="1" noChangeArrowheads="1" noChangeShapeType="1"/>
          </p:cNvSpPr>
          <p:nvPr/>
        </p:nvSpPr>
        <p:spPr>
          <a:xfrm>
            <a:off x="6139543" y="3058885"/>
            <a:ext cx="4985657" cy="2917371"/>
          </a:xfrm>
          <a:prstGeom prst="rect">
            <a:avLst/>
          </a:prstGeom>
          <a:solidFill>
            <a:srgbClr val="FAED3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TextBox 9">
            <a:extLst>
              <a:ext uri="{FF2B5EF4-FFF2-40B4-BE49-F238E27FC236}">
                <a16:creationId xmlns:a16="http://schemas.microsoft.com/office/drawing/2014/main" id="{17D9162D-B18B-2743-D8B7-85072ECAA646}"/>
              </a:ext>
            </a:extLst>
          </p:cNvPr>
          <p:cNvSpPr txBox="1">
            <a:spLocks noGrp="1" noRot="1" noMove="1" noResize="1" noEditPoints="1" noAdjustHandles="1" noChangeArrowheads="1" noChangeShapeType="1"/>
          </p:cNvSpPr>
          <p:nvPr/>
        </p:nvSpPr>
        <p:spPr>
          <a:xfrm>
            <a:off x="1077685" y="3298371"/>
            <a:ext cx="4833257" cy="2162387"/>
          </a:xfrm>
          <a:prstGeom prst="rect">
            <a:avLst/>
          </a:prstGeom>
          <a:noFill/>
        </p:spPr>
        <p:txBody>
          <a:bodyPr wrap="square" rtlCol="0">
            <a:spAutoFit/>
          </a:bodyPr>
          <a:lstStyle/>
          <a:p>
            <a:pPr>
              <a:lnSpc>
                <a:spcPct val="107000"/>
              </a:lnSpc>
              <a:spcAft>
                <a:spcPts val="800"/>
              </a:spcAft>
              <a:buNone/>
            </a:pPr>
            <a:r>
              <a:rPr lang="en-GB" sz="1500" b="1" kern="100" dirty="0">
                <a:effectLst/>
                <a:latin typeface="Aptos" panose="020B0004020202020204" pitchFamily="34" charset="0"/>
                <a:ea typeface="Aptos" panose="020B0004020202020204" pitchFamily="34" charset="0"/>
                <a:cs typeface="Times New Roman" panose="02020603050405020304" pitchFamily="18" charset="0"/>
              </a:rPr>
              <a:t>Learning Intentions</a:t>
            </a:r>
          </a:p>
          <a:p>
            <a:pPr marL="342900" lvl="0" indent="-342900">
              <a:lnSpc>
                <a:spcPct val="107000"/>
              </a:lnSpc>
              <a:buFont typeface="Symbol" panose="05050102010706020507" pitchFamily="18" charset="2"/>
              <a:buChar char=""/>
            </a:pPr>
            <a:r>
              <a:rPr lang="en-GB" sz="1500" kern="100" dirty="0">
                <a:latin typeface="Aptos" panose="020B0004020202020204" pitchFamily="34" charset="0"/>
                <a:ea typeface="Aptos" panose="020B0004020202020204" pitchFamily="34" charset="0"/>
                <a:cs typeface="Times New Roman" panose="02020603050405020304" pitchFamily="18" charset="0"/>
              </a:rPr>
              <a:t>Understand how thrust and air resistance affect the flight of a rocket.</a:t>
            </a:r>
          </a:p>
          <a:p>
            <a:pPr marL="342900" lvl="0" indent="-342900">
              <a:lnSpc>
                <a:spcPct val="107000"/>
              </a:lnSpc>
              <a:buFont typeface="Symbol" panose="05050102010706020507" pitchFamily="18" charset="2"/>
              <a:buChar char=""/>
            </a:pPr>
            <a:r>
              <a:rPr lang="en-GB" sz="1500" kern="100" dirty="0">
                <a:latin typeface="Aptos" panose="020B0004020202020204" pitchFamily="34" charset="0"/>
                <a:ea typeface="Aptos" panose="020B0004020202020204" pitchFamily="34" charset="0"/>
                <a:cs typeface="Times New Roman" panose="02020603050405020304" pitchFamily="18" charset="0"/>
              </a:rPr>
              <a:t>Investigate how launch angles influence how high and far a rocket can travel.</a:t>
            </a:r>
          </a:p>
          <a:p>
            <a:pPr marL="342900" lvl="0" indent="-342900">
              <a:lnSpc>
                <a:spcPct val="107000"/>
              </a:lnSpc>
              <a:buFont typeface="Symbol" panose="05050102010706020507" pitchFamily="18" charset="2"/>
              <a:buChar char=""/>
            </a:pPr>
            <a:r>
              <a:rPr lang="en-GB" sz="1500" kern="100" dirty="0">
                <a:latin typeface="Aptos" panose="020B0004020202020204" pitchFamily="34" charset="0"/>
                <a:ea typeface="Aptos" panose="020B0004020202020204" pitchFamily="34" charset="0"/>
                <a:cs typeface="Times New Roman" panose="02020603050405020304" pitchFamily="18" charset="0"/>
              </a:rPr>
              <a:t>Relate the rocket launcher challenge to real-world aerospace engineering and space exploration.</a:t>
            </a:r>
          </a:p>
          <a:p>
            <a:pPr lvl="0">
              <a:lnSpc>
                <a:spcPct val="107000"/>
              </a:lnSpc>
              <a:spcAft>
                <a:spcPts val="800"/>
              </a:spcAft>
            </a:pPr>
            <a:endParaRPr lang="en-GB" sz="15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1" name="TextBox 10">
            <a:extLst>
              <a:ext uri="{FF2B5EF4-FFF2-40B4-BE49-F238E27FC236}">
                <a16:creationId xmlns:a16="http://schemas.microsoft.com/office/drawing/2014/main" id="{573505D2-4945-FA39-24B1-F6BAF5720ECA}"/>
              </a:ext>
            </a:extLst>
          </p:cNvPr>
          <p:cNvSpPr txBox="1">
            <a:spLocks noGrp="1" noRot="1" noMove="1" noResize="1" noEditPoints="1" noAdjustHandles="1" noChangeArrowheads="1" noChangeShapeType="1"/>
          </p:cNvSpPr>
          <p:nvPr/>
        </p:nvSpPr>
        <p:spPr>
          <a:xfrm>
            <a:off x="6291943" y="3238982"/>
            <a:ext cx="4833257" cy="1915396"/>
          </a:xfrm>
          <a:prstGeom prst="rect">
            <a:avLst/>
          </a:prstGeom>
          <a:noFill/>
        </p:spPr>
        <p:txBody>
          <a:bodyPr wrap="square" rtlCol="0">
            <a:spAutoFit/>
          </a:bodyPr>
          <a:lstStyle/>
          <a:p>
            <a:pPr>
              <a:lnSpc>
                <a:spcPct val="107000"/>
              </a:lnSpc>
              <a:spcAft>
                <a:spcPts val="800"/>
              </a:spcAft>
              <a:buNone/>
            </a:pPr>
            <a:r>
              <a:rPr lang="en-GB" sz="1500" b="1" kern="100" dirty="0">
                <a:effectLst/>
                <a:latin typeface="Aptos" panose="020B0004020202020204" pitchFamily="34" charset="0"/>
                <a:ea typeface="Aptos" panose="020B0004020202020204" pitchFamily="34" charset="0"/>
                <a:cs typeface="Times New Roman" panose="02020603050405020304" pitchFamily="18" charset="0"/>
              </a:rPr>
              <a:t>Success Criteria</a:t>
            </a:r>
            <a:endParaRPr lang="en-GB" sz="15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500" kern="100" dirty="0">
                <a:effectLst/>
                <a:latin typeface="Aptos" panose="020B0004020202020204" pitchFamily="34" charset="0"/>
                <a:ea typeface="Aptos" panose="020B0004020202020204" pitchFamily="34" charset="0"/>
                <a:cs typeface="Times New Roman" panose="02020603050405020304" pitchFamily="18" charset="0"/>
              </a:rPr>
              <a:t>Understand how thrust and air resistance affect the flight of a rocket.</a:t>
            </a:r>
          </a:p>
          <a:p>
            <a:pPr marL="342900" lvl="0" indent="-342900">
              <a:lnSpc>
                <a:spcPct val="107000"/>
              </a:lnSpc>
              <a:buFont typeface="Symbol" panose="05050102010706020507" pitchFamily="18" charset="2"/>
              <a:buChar char=""/>
            </a:pPr>
            <a:r>
              <a:rPr lang="en-GB" sz="1500" kern="100" dirty="0">
                <a:effectLst/>
                <a:latin typeface="Aptos" panose="020B0004020202020204" pitchFamily="34" charset="0"/>
                <a:ea typeface="Aptos" panose="020B0004020202020204" pitchFamily="34" charset="0"/>
                <a:cs typeface="Times New Roman" panose="02020603050405020304" pitchFamily="18" charset="0"/>
              </a:rPr>
              <a:t>Investigate how launch angles influence how high and far a rocket can travel.</a:t>
            </a:r>
          </a:p>
          <a:p>
            <a:pPr marL="342900" lvl="0" indent="-342900">
              <a:lnSpc>
                <a:spcPct val="107000"/>
              </a:lnSpc>
              <a:buFont typeface="Symbol" panose="05050102010706020507" pitchFamily="18" charset="2"/>
              <a:buChar char=""/>
            </a:pPr>
            <a:r>
              <a:rPr lang="en-GB" sz="1500" kern="100" dirty="0">
                <a:effectLst/>
                <a:latin typeface="Aptos" panose="020B0004020202020204" pitchFamily="34" charset="0"/>
                <a:ea typeface="Aptos" panose="020B0004020202020204" pitchFamily="34" charset="0"/>
                <a:cs typeface="Times New Roman" panose="02020603050405020304" pitchFamily="18" charset="0"/>
              </a:rPr>
              <a:t>Relate the rocket launcher challenge to real-world aerospace engineering and space exploration.</a:t>
            </a:r>
          </a:p>
        </p:txBody>
      </p:sp>
      <p:sp>
        <p:nvSpPr>
          <p:cNvPr id="12" name="TextBox 11">
            <a:extLst>
              <a:ext uri="{FF2B5EF4-FFF2-40B4-BE49-F238E27FC236}">
                <a16:creationId xmlns:a16="http://schemas.microsoft.com/office/drawing/2014/main" id="{A1CD8564-2019-6D1F-00E3-ED4221A7DB21}"/>
              </a:ext>
            </a:extLst>
          </p:cNvPr>
          <p:cNvSpPr txBox="1"/>
          <p:nvPr/>
        </p:nvSpPr>
        <p:spPr>
          <a:xfrm>
            <a:off x="7043057" y="1578429"/>
            <a:ext cx="4082143" cy="369332"/>
          </a:xfrm>
          <a:prstGeom prst="rect">
            <a:avLst/>
          </a:prstGeom>
          <a:noFill/>
        </p:spPr>
        <p:txBody>
          <a:bodyPr wrap="square" numCol="2" rtlCol="0">
            <a:spAutoFit/>
          </a:bodyPr>
          <a:lstStyle/>
          <a:p>
            <a:r>
              <a:rPr lang="en-GB" b="1" kern="100" dirty="0" err="1">
                <a:latin typeface="Aptos" panose="020B0004020202020204" pitchFamily="34" charset="0"/>
                <a:ea typeface="Aptos" panose="020B0004020202020204" pitchFamily="34" charset="0"/>
                <a:cs typeface="Times New Roman" panose="02020603050405020304" pitchFamily="18" charset="0"/>
              </a:rPr>
              <a:t>CfE</a:t>
            </a:r>
            <a:r>
              <a:rPr lang="en-GB" b="1" kern="100" dirty="0">
                <a:latin typeface="Aptos" panose="020B0004020202020204" pitchFamily="34" charset="0"/>
                <a:ea typeface="Aptos" panose="020B0004020202020204" pitchFamily="34" charset="0"/>
                <a:cs typeface="Times New Roman" panose="02020603050405020304" pitchFamily="18" charset="0"/>
              </a:rPr>
              <a:t> Links</a:t>
            </a:r>
            <a:endParaRPr lang="en-GB" sz="1800" b="1"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3" name="TextBox 12">
            <a:extLst>
              <a:ext uri="{FF2B5EF4-FFF2-40B4-BE49-F238E27FC236}">
                <a16:creationId xmlns:a16="http://schemas.microsoft.com/office/drawing/2014/main" id="{75B98CA4-70BA-6C56-477A-30EAF61AE001}"/>
              </a:ext>
            </a:extLst>
          </p:cNvPr>
          <p:cNvSpPr txBox="1"/>
          <p:nvPr/>
        </p:nvSpPr>
        <p:spPr>
          <a:xfrm>
            <a:off x="7043057" y="1887754"/>
            <a:ext cx="4082143" cy="1046440"/>
          </a:xfrm>
          <a:prstGeom prst="rect">
            <a:avLst/>
          </a:prstGeom>
          <a:noFill/>
        </p:spPr>
        <p:txBody>
          <a:bodyPr wrap="square" numCol="2" rtlCol="0">
            <a:spAutoFit/>
          </a:bodyPr>
          <a:lstStyle/>
          <a:p>
            <a:pPr>
              <a:spcAft>
                <a:spcPts val="800"/>
              </a:spcAft>
            </a:pPr>
            <a:r>
              <a:rPr lang="en-GB" sz="1400" b="1" kern="100" dirty="0">
                <a:latin typeface="Aptos" panose="020B0004020202020204" pitchFamily="34" charset="0"/>
                <a:ea typeface="Aptos" panose="020B0004020202020204" pitchFamily="34" charset="0"/>
                <a:cs typeface="Times New Roman" panose="02020603050405020304" pitchFamily="18" charset="0"/>
              </a:rPr>
              <a:t>SCN 1-07a</a:t>
            </a:r>
            <a:endParaRPr lang="en-GB" sz="1400" kern="100" dirty="0">
              <a:effectLst/>
              <a:latin typeface="Aptos" panose="020B0004020202020204" pitchFamily="34" charset="0"/>
              <a:ea typeface="Aptos" panose="020B0004020202020204" pitchFamily="34" charset="0"/>
              <a:cs typeface="Times New Roman" panose="02020603050405020304" pitchFamily="18" charset="0"/>
            </a:endParaRPr>
          </a:p>
          <a:p>
            <a:pPr>
              <a:spcAft>
                <a:spcPts val="800"/>
              </a:spcAft>
            </a:pPr>
            <a:endParaRPr lang="en-GB" sz="1400" kern="100" dirty="0">
              <a:latin typeface="Aptos" panose="020B0004020202020204" pitchFamily="34" charset="0"/>
              <a:ea typeface="Aptos" panose="020B0004020202020204" pitchFamily="34" charset="0"/>
              <a:cs typeface="Times New Roman" panose="02020603050405020304" pitchFamily="18" charset="0"/>
            </a:endParaRPr>
          </a:p>
          <a:p>
            <a:pPr>
              <a:spcAft>
                <a:spcPts val="800"/>
              </a:spcAft>
            </a:pPr>
            <a:endParaRPr lang="en-GB" sz="14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2" name="Graphic 1" descr="Rocket with solid fill">
            <a:extLst>
              <a:ext uri="{FF2B5EF4-FFF2-40B4-BE49-F238E27FC236}">
                <a16:creationId xmlns:a16="http://schemas.microsoft.com/office/drawing/2014/main" id="{C28B1DC4-937B-5E39-F28A-A3D0FA229020}"/>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0134600" y="570706"/>
            <a:ext cx="914400" cy="914400"/>
          </a:xfrm>
          <a:prstGeom prst="rect">
            <a:avLst/>
          </a:prstGeom>
        </p:spPr>
      </p:pic>
    </p:spTree>
    <p:extLst>
      <p:ext uri="{BB962C8B-B14F-4D97-AF65-F5344CB8AC3E}">
        <p14:creationId xmlns:p14="http://schemas.microsoft.com/office/powerpoint/2010/main" val="202322849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306A77-B0BC-F5E9-EB42-6ECDBAE6F782}"/>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8525A9A4-5442-6D73-66C3-04A1A8C5C658}"/>
              </a:ext>
            </a:extLst>
          </p:cNvPr>
          <p:cNvSpPr>
            <a:spLocks noGrp="1"/>
          </p:cNvSpPr>
          <p:nvPr>
            <p:ph type="title"/>
          </p:nvPr>
        </p:nvSpPr>
        <p:spPr/>
        <p:txBody>
          <a:bodyPr/>
          <a:lstStyle/>
          <a:p>
            <a:r>
              <a:rPr lang="en-GB" dirty="0">
                <a:solidFill>
                  <a:schemeClr val="tx1"/>
                </a:solidFill>
              </a:rPr>
              <a:t>Rocket Launcher Challenge</a:t>
            </a:r>
          </a:p>
        </p:txBody>
      </p:sp>
      <p:sp>
        <p:nvSpPr>
          <p:cNvPr id="7" name="TextBox 6">
            <a:extLst>
              <a:ext uri="{FF2B5EF4-FFF2-40B4-BE49-F238E27FC236}">
                <a16:creationId xmlns:a16="http://schemas.microsoft.com/office/drawing/2014/main" id="{60304CE3-9EC7-4141-3ACF-1789B72B21F6}"/>
              </a:ext>
            </a:extLst>
          </p:cNvPr>
          <p:cNvSpPr txBox="1"/>
          <p:nvPr/>
        </p:nvSpPr>
        <p:spPr>
          <a:xfrm>
            <a:off x="1001486" y="2180312"/>
            <a:ext cx="10047514" cy="369332"/>
          </a:xfrm>
          <a:prstGeom prst="rect">
            <a:avLst/>
          </a:prstGeom>
          <a:noFill/>
        </p:spPr>
        <p:txBody>
          <a:bodyPr wrap="square" rtlCol="0">
            <a:spAutoFit/>
          </a:bodyPr>
          <a:lstStyle/>
          <a:p>
            <a:r>
              <a:rPr lang="en-GB" sz="1800" b="1" kern="100" dirty="0">
                <a:effectLst/>
                <a:latin typeface="Aptos" panose="020B0004020202020204" pitchFamily="34" charset="0"/>
                <a:ea typeface="Aptos" panose="020B0004020202020204" pitchFamily="34" charset="0"/>
                <a:cs typeface="Times New Roman" panose="02020603050405020304" pitchFamily="18" charset="0"/>
              </a:rPr>
              <a:t>Materials</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p:txBody>
      </p:sp>
      <p:graphicFrame>
        <p:nvGraphicFramePr>
          <p:cNvPr id="3" name="Table 2">
            <a:extLst>
              <a:ext uri="{FF2B5EF4-FFF2-40B4-BE49-F238E27FC236}">
                <a16:creationId xmlns:a16="http://schemas.microsoft.com/office/drawing/2014/main" id="{B3D7267A-F12F-983A-1B46-945A8776C457}"/>
              </a:ext>
            </a:extLst>
          </p:cNvPr>
          <p:cNvGraphicFramePr>
            <a:graphicFrameLocks noGrp="1"/>
          </p:cNvGraphicFramePr>
          <p:nvPr/>
        </p:nvGraphicFramePr>
        <p:xfrm>
          <a:off x="1095503" y="2864227"/>
          <a:ext cx="9859480" cy="2520000"/>
        </p:xfrm>
        <a:graphic>
          <a:graphicData uri="http://schemas.openxmlformats.org/drawingml/2006/table">
            <a:tbl>
              <a:tblPr firstRow="1" firstCol="1" bandRow="1">
                <a:tableStyleId>{00A15C55-8517-42AA-B614-E9B94910E393}</a:tableStyleId>
              </a:tblPr>
              <a:tblGrid>
                <a:gridCol w="7435072">
                  <a:extLst>
                    <a:ext uri="{9D8B030D-6E8A-4147-A177-3AD203B41FA5}">
                      <a16:colId xmlns:a16="http://schemas.microsoft.com/office/drawing/2014/main" val="3450994126"/>
                    </a:ext>
                  </a:extLst>
                </a:gridCol>
                <a:gridCol w="2424408">
                  <a:extLst>
                    <a:ext uri="{9D8B030D-6E8A-4147-A177-3AD203B41FA5}">
                      <a16:colId xmlns:a16="http://schemas.microsoft.com/office/drawing/2014/main" val="2923859015"/>
                    </a:ext>
                  </a:extLst>
                </a:gridCol>
              </a:tblGrid>
              <a:tr h="360000">
                <a:tc>
                  <a:txBody>
                    <a:bodyPr/>
                    <a:lstStyle/>
                    <a:p>
                      <a:pPr>
                        <a:lnSpc>
                          <a:spcPct val="107000"/>
                        </a:lnSpc>
                        <a:spcAft>
                          <a:spcPts val="800"/>
                        </a:spcAft>
                        <a:buNone/>
                      </a:pPr>
                      <a:r>
                        <a:rPr lang="en-GB" sz="1400" kern="100" dirty="0">
                          <a:solidFill>
                            <a:schemeClr val="tx1"/>
                          </a:solidFill>
                          <a:effectLst/>
                        </a:rPr>
                        <a:t>Item</a:t>
                      </a:r>
                      <a:endParaRPr lang="en-GB" sz="14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01005" marR="101005" marT="0" marB="0"/>
                </a:tc>
                <a:tc>
                  <a:txBody>
                    <a:bodyPr/>
                    <a:lstStyle/>
                    <a:p>
                      <a:pPr>
                        <a:lnSpc>
                          <a:spcPct val="107000"/>
                        </a:lnSpc>
                        <a:spcAft>
                          <a:spcPts val="800"/>
                        </a:spcAft>
                        <a:buNone/>
                      </a:pPr>
                      <a:r>
                        <a:rPr lang="en-GB" sz="1400" kern="100" dirty="0">
                          <a:solidFill>
                            <a:schemeClr val="tx1"/>
                          </a:solidFill>
                          <a:effectLst/>
                        </a:rPr>
                        <a:t>Quantity per group</a:t>
                      </a:r>
                      <a:endParaRPr lang="en-GB" sz="14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01005" marR="101005" marT="0" marB="0"/>
                </a:tc>
                <a:extLst>
                  <a:ext uri="{0D108BD9-81ED-4DB2-BD59-A6C34878D82A}">
                    <a16:rowId xmlns:a16="http://schemas.microsoft.com/office/drawing/2014/main" val="1018990398"/>
                  </a:ext>
                </a:extLst>
              </a:tr>
              <a:tr h="360000">
                <a:tc>
                  <a:txBody>
                    <a:bodyPr/>
                    <a:lstStyle/>
                    <a:p>
                      <a:pPr>
                        <a:lnSpc>
                          <a:spcPct val="107000"/>
                        </a:lnSpc>
                        <a:spcAft>
                          <a:spcPts val="800"/>
                        </a:spcAft>
                        <a:buNone/>
                      </a:pPr>
                      <a:r>
                        <a:rPr lang="en-GB" sz="1400" b="0" kern="100">
                          <a:solidFill>
                            <a:schemeClr val="tx1"/>
                          </a:solidFill>
                          <a:effectLst/>
                        </a:rPr>
                        <a:t>Rocket template (printed and cut out)</a:t>
                      </a: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01005" marR="101005" marT="0" marB="0"/>
                </a:tc>
                <a:tc>
                  <a:txBody>
                    <a:bodyPr/>
                    <a:lstStyle/>
                    <a:p>
                      <a:pPr>
                        <a:lnSpc>
                          <a:spcPct val="107000"/>
                        </a:lnSpc>
                        <a:spcAft>
                          <a:spcPts val="800"/>
                        </a:spcAft>
                        <a:buNone/>
                      </a:pPr>
                      <a:r>
                        <a:rPr lang="en-GB" sz="1400" kern="100">
                          <a:effectLst/>
                        </a:rPr>
                        <a:t>4</a:t>
                      </a:r>
                      <a:endParaRPr lang="en-GB" sz="1400" kern="100">
                        <a:effectLst/>
                        <a:latin typeface="Aptos" panose="020B0004020202020204" pitchFamily="34" charset="0"/>
                        <a:ea typeface="Aptos" panose="020B0004020202020204" pitchFamily="34" charset="0"/>
                        <a:cs typeface="Times New Roman" panose="02020603050405020304" pitchFamily="18" charset="0"/>
                      </a:endParaRPr>
                    </a:p>
                  </a:txBody>
                  <a:tcPr marL="101005" marR="101005" marT="0" marB="0"/>
                </a:tc>
                <a:extLst>
                  <a:ext uri="{0D108BD9-81ED-4DB2-BD59-A6C34878D82A}">
                    <a16:rowId xmlns:a16="http://schemas.microsoft.com/office/drawing/2014/main" val="2758643243"/>
                  </a:ext>
                </a:extLst>
              </a:tr>
              <a:tr h="360000">
                <a:tc>
                  <a:txBody>
                    <a:bodyPr/>
                    <a:lstStyle/>
                    <a:p>
                      <a:pPr>
                        <a:lnSpc>
                          <a:spcPct val="107000"/>
                        </a:lnSpc>
                        <a:spcAft>
                          <a:spcPts val="800"/>
                        </a:spcAft>
                        <a:buNone/>
                      </a:pPr>
                      <a:r>
                        <a:rPr lang="en-GB" sz="1400" b="0" kern="100">
                          <a:solidFill>
                            <a:schemeClr val="tx1"/>
                          </a:solidFill>
                          <a:effectLst/>
                        </a:rPr>
                        <a:t>Straw pocket (made from thick straws – see preparation below)</a:t>
                      </a: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01005" marR="101005" marT="0" marB="0"/>
                </a:tc>
                <a:tc>
                  <a:txBody>
                    <a:bodyPr/>
                    <a:lstStyle/>
                    <a:p>
                      <a:pPr>
                        <a:lnSpc>
                          <a:spcPct val="107000"/>
                        </a:lnSpc>
                        <a:spcAft>
                          <a:spcPts val="800"/>
                        </a:spcAft>
                        <a:buNone/>
                      </a:pPr>
                      <a:r>
                        <a:rPr lang="en-GB" sz="1400" kern="100">
                          <a:effectLst/>
                        </a:rPr>
                        <a:t>4</a:t>
                      </a:r>
                      <a:endParaRPr lang="en-GB" sz="1400" kern="100">
                        <a:effectLst/>
                        <a:latin typeface="Aptos" panose="020B0004020202020204" pitchFamily="34" charset="0"/>
                        <a:ea typeface="Aptos" panose="020B0004020202020204" pitchFamily="34" charset="0"/>
                        <a:cs typeface="Times New Roman" panose="02020603050405020304" pitchFamily="18" charset="0"/>
                      </a:endParaRPr>
                    </a:p>
                  </a:txBody>
                  <a:tcPr marL="101005" marR="101005" marT="0" marB="0"/>
                </a:tc>
                <a:extLst>
                  <a:ext uri="{0D108BD9-81ED-4DB2-BD59-A6C34878D82A}">
                    <a16:rowId xmlns:a16="http://schemas.microsoft.com/office/drawing/2014/main" val="601610000"/>
                  </a:ext>
                </a:extLst>
              </a:tr>
              <a:tr h="360000">
                <a:tc>
                  <a:txBody>
                    <a:bodyPr/>
                    <a:lstStyle/>
                    <a:p>
                      <a:pPr>
                        <a:lnSpc>
                          <a:spcPct val="107000"/>
                        </a:lnSpc>
                        <a:spcAft>
                          <a:spcPts val="800"/>
                        </a:spcAft>
                        <a:buNone/>
                      </a:pPr>
                      <a:r>
                        <a:rPr lang="en-GB" sz="1400" b="0" kern="100">
                          <a:solidFill>
                            <a:schemeClr val="tx1"/>
                          </a:solidFill>
                          <a:effectLst/>
                        </a:rPr>
                        <a:t>Thin paper straw</a:t>
                      </a: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01005" marR="101005" marT="0" marB="0"/>
                </a:tc>
                <a:tc>
                  <a:txBody>
                    <a:bodyPr/>
                    <a:lstStyle/>
                    <a:p>
                      <a:pPr>
                        <a:lnSpc>
                          <a:spcPct val="107000"/>
                        </a:lnSpc>
                        <a:spcAft>
                          <a:spcPts val="800"/>
                        </a:spcAft>
                        <a:buNone/>
                      </a:pPr>
                      <a:r>
                        <a:rPr lang="en-GB" sz="1400" kern="100">
                          <a:effectLst/>
                        </a:rPr>
                        <a:t>4</a:t>
                      </a:r>
                      <a:endParaRPr lang="en-GB" sz="1400" kern="100">
                        <a:effectLst/>
                        <a:latin typeface="Aptos" panose="020B0004020202020204" pitchFamily="34" charset="0"/>
                        <a:ea typeface="Aptos" panose="020B0004020202020204" pitchFamily="34" charset="0"/>
                        <a:cs typeface="Times New Roman" panose="02020603050405020304" pitchFamily="18" charset="0"/>
                      </a:endParaRPr>
                    </a:p>
                  </a:txBody>
                  <a:tcPr marL="101005" marR="101005" marT="0" marB="0"/>
                </a:tc>
                <a:extLst>
                  <a:ext uri="{0D108BD9-81ED-4DB2-BD59-A6C34878D82A}">
                    <a16:rowId xmlns:a16="http://schemas.microsoft.com/office/drawing/2014/main" val="790589492"/>
                  </a:ext>
                </a:extLst>
              </a:tr>
              <a:tr h="360000">
                <a:tc>
                  <a:txBody>
                    <a:bodyPr/>
                    <a:lstStyle/>
                    <a:p>
                      <a:pPr>
                        <a:lnSpc>
                          <a:spcPct val="107000"/>
                        </a:lnSpc>
                        <a:spcAft>
                          <a:spcPts val="800"/>
                        </a:spcAft>
                        <a:buNone/>
                      </a:pPr>
                      <a:r>
                        <a:rPr lang="en-GB" sz="1400" b="0" kern="100">
                          <a:solidFill>
                            <a:schemeClr val="tx1"/>
                          </a:solidFill>
                          <a:effectLst/>
                        </a:rPr>
                        <a:t>Sellotape</a:t>
                      </a: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01005" marR="101005" marT="0" marB="0"/>
                </a:tc>
                <a:tc>
                  <a:txBody>
                    <a:bodyPr/>
                    <a:lstStyle/>
                    <a:p>
                      <a:pPr>
                        <a:lnSpc>
                          <a:spcPct val="107000"/>
                        </a:lnSpc>
                        <a:spcAft>
                          <a:spcPts val="800"/>
                        </a:spcAft>
                        <a:buNone/>
                      </a:pPr>
                      <a:r>
                        <a:rPr lang="en-GB" sz="1400" kern="100">
                          <a:effectLst/>
                        </a:rPr>
                        <a:t>4 strips</a:t>
                      </a:r>
                      <a:endParaRPr lang="en-GB" sz="1400" kern="100">
                        <a:effectLst/>
                        <a:latin typeface="Aptos" panose="020B0004020202020204" pitchFamily="34" charset="0"/>
                        <a:ea typeface="Aptos" panose="020B0004020202020204" pitchFamily="34" charset="0"/>
                        <a:cs typeface="Times New Roman" panose="02020603050405020304" pitchFamily="18" charset="0"/>
                      </a:endParaRPr>
                    </a:p>
                  </a:txBody>
                  <a:tcPr marL="101005" marR="101005" marT="0" marB="0"/>
                </a:tc>
                <a:extLst>
                  <a:ext uri="{0D108BD9-81ED-4DB2-BD59-A6C34878D82A}">
                    <a16:rowId xmlns:a16="http://schemas.microsoft.com/office/drawing/2014/main" val="3228518160"/>
                  </a:ext>
                </a:extLst>
              </a:tr>
              <a:tr h="360000">
                <a:tc>
                  <a:txBody>
                    <a:bodyPr/>
                    <a:lstStyle/>
                    <a:p>
                      <a:pPr>
                        <a:lnSpc>
                          <a:spcPct val="107000"/>
                        </a:lnSpc>
                        <a:spcAft>
                          <a:spcPts val="800"/>
                        </a:spcAft>
                        <a:buNone/>
                      </a:pPr>
                      <a:r>
                        <a:rPr lang="en-GB" sz="1400" b="0" kern="100">
                          <a:solidFill>
                            <a:schemeClr val="tx1"/>
                          </a:solidFill>
                          <a:effectLst/>
                        </a:rPr>
                        <a:t>Scissors</a:t>
                      </a:r>
                      <a:endParaRPr lang="en-GB" sz="14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01005" marR="101005" marT="0" marB="0"/>
                </a:tc>
                <a:tc>
                  <a:txBody>
                    <a:bodyPr/>
                    <a:lstStyle/>
                    <a:p>
                      <a:pPr>
                        <a:lnSpc>
                          <a:spcPct val="107000"/>
                        </a:lnSpc>
                        <a:spcAft>
                          <a:spcPts val="800"/>
                        </a:spcAft>
                        <a:buNone/>
                      </a:pPr>
                      <a:r>
                        <a:rPr lang="en-GB" sz="1400" kern="100">
                          <a:effectLst/>
                        </a:rPr>
                        <a:t>4</a:t>
                      </a:r>
                      <a:endParaRPr lang="en-GB" sz="1400" kern="100">
                        <a:effectLst/>
                        <a:latin typeface="Aptos" panose="020B0004020202020204" pitchFamily="34" charset="0"/>
                        <a:ea typeface="Aptos" panose="020B0004020202020204" pitchFamily="34" charset="0"/>
                        <a:cs typeface="Times New Roman" panose="02020603050405020304" pitchFamily="18" charset="0"/>
                      </a:endParaRPr>
                    </a:p>
                  </a:txBody>
                  <a:tcPr marL="101005" marR="101005" marT="0" marB="0"/>
                </a:tc>
                <a:extLst>
                  <a:ext uri="{0D108BD9-81ED-4DB2-BD59-A6C34878D82A}">
                    <a16:rowId xmlns:a16="http://schemas.microsoft.com/office/drawing/2014/main" val="3874913511"/>
                  </a:ext>
                </a:extLst>
              </a:tr>
              <a:tr h="360000">
                <a:tc>
                  <a:txBody>
                    <a:bodyPr/>
                    <a:lstStyle/>
                    <a:p>
                      <a:pPr>
                        <a:lnSpc>
                          <a:spcPct val="107000"/>
                        </a:lnSpc>
                        <a:spcAft>
                          <a:spcPts val="800"/>
                        </a:spcAft>
                        <a:buNone/>
                      </a:pPr>
                      <a:r>
                        <a:rPr lang="en-GB" sz="1400" b="0" kern="100" dirty="0">
                          <a:solidFill>
                            <a:schemeClr val="tx1"/>
                          </a:solidFill>
                          <a:effectLst/>
                        </a:rPr>
                        <a:t>Coloured pens and pencils</a:t>
                      </a:r>
                      <a:endParaRPr lang="en-GB" sz="1400" b="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01005" marR="101005" marT="0" marB="0"/>
                </a:tc>
                <a:tc>
                  <a:txBody>
                    <a:bodyPr/>
                    <a:lstStyle/>
                    <a:p>
                      <a:pPr>
                        <a:lnSpc>
                          <a:spcPct val="107000"/>
                        </a:lnSpc>
                        <a:spcAft>
                          <a:spcPts val="800"/>
                        </a:spcAft>
                        <a:buNone/>
                      </a:pPr>
                      <a:r>
                        <a:rPr lang="en-GB" sz="1400" kern="100" dirty="0">
                          <a:effectLst/>
                        </a:rPr>
                        <a:t>Shared</a:t>
                      </a:r>
                      <a:endParaRPr lang="en-GB" sz="1400" kern="100" dirty="0">
                        <a:effectLst/>
                        <a:latin typeface="Aptos" panose="020B0004020202020204" pitchFamily="34" charset="0"/>
                        <a:ea typeface="Aptos" panose="020B0004020202020204" pitchFamily="34" charset="0"/>
                        <a:cs typeface="Times New Roman" panose="02020603050405020304" pitchFamily="18" charset="0"/>
                      </a:endParaRPr>
                    </a:p>
                  </a:txBody>
                  <a:tcPr marL="101005" marR="101005" marT="0" marB="0"/>
                </a:tc>
                <a:extLst>
                  <a:ext uri="{0D108BD9-81ED-4DB2-BD59-A6C34878D82A}">
                    <a16:rowId xmlns:a16="http://schemas.microsoft.com/office/drawing/2014/main" val="329016320"/>
                  </a:ext>
                </a:extLst>
              </a:tr>
            </a:tbl>
          </a:graphicData>
        </a:graphic>
      </p:graphicFrame>
      <p:pic>
        <p:nvPicPr>
          <p:cNvPr id="4" name="Graphic 3" descr="Rocket with solid fill">
            <a:extLst>
              <a:ext uri="{FF2B5EF4-FFF2-40B4-BE49-F238E27FC236}">
                <a16:creationId xmlns:a16="http://schemas.microsoft.com/office/drawing/2014/main" id="{F9CA4591-6166-033D-C063-C63367465F72}"/>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0134600" y="570706"/>
            <a:ext cx="914400" cy="914400"/>
          </a:xfrm>
          <a:prstGeom prst="rect">
            <a:avLst/>
          </a:prstGeom>
        </p:spPr>
      </p:pic>
    </p:spTree>
    <p:extLst>
      <p:ext uri="{BB962C8B-B14F-4D97-AF65-F5344CB8AC3E}">
        <p14:creationId xmlns:p14="http://schemas.microsoft.com/office/powerpoint/2010/main" val="167079873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E6018B-5061-A5BD-E30A-1ACF4A6D095D}"/>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5BA0F7D0-11EC-6EFD-28BB-2D8681DAC7E3}"/>
              </a:ext>
            </a:extLst>
          </p:cNvPr>
          <p:cNvSpPr>
            <a:spLocks noGrp="1"/>
          </p:cNvSpPr>
          <p:nvPr>
            <p:ph type="title"/>
          </p:nvPr>
        </p:nvSpPr>
        <p:spPr/>
        <p:txBody>
          <a:bodyPr/>
          <a:lstStyle/>
          <a:p>
            <a:r>
              <a:rPr lang="en-GB" dirty="0">
                <a:solidFill>
                  <a:schemeClr val="tx1"/>
                </a:solidFill>
              </a:rPr>
              <a:t>Rocket Launcher Challenge</a:t>
            </a:r>
          </a:p>
        </p:txBody>
      </p:sp>
      <p:sp>
        <p:nvSpPr>
          <p:cNvPr id="10" name="TextBox 9">
            <a:extLst>
              <a:ext uri="{FF2B5EF4-FFF2-40B4-BE49-F238E27FC236}">
                <a16:creationId xmlns:a16="http://schemas.microsoft.com/office/drawing/2014/main" id="{0F776D64-FC4F-7468-7B06-650A5F26F47A}"/>
              </a:ext>
            </a:extLst>
          </p:cNvPr>
          <p:cNvSpPr txBox="1">
            <a:spLocks noGrp="1" noRot="1" noMove="1" noResize="1" noEditPoints="1" noAdjustHandles="1" noChangeArrowheads="1" noChangeShapeType="1"/>
          </p:cNvSpPr>
          <p:nvPr/>
        </p:nvSpPr>
        <p:spPr>
          <a:xfrm>
            <a:off x="1077685" y="3298371"/>
            <a:ext cx="4833257" cy="2162387"/>
          </a:xfrm>
          <a:prstGeom prst="rect">
            <a:avLst/>
          </a:prstGeom>
          <a:noFill/>
        </p:spPr>
        <p:txBody>
          <a:bodyPr wrap="square" rtlCol="0">
            <a:spAutoFit/>
          </a:bodyPr>
          <a:lstStyle/>
          <a:p>
            <a:pPr>
              <a:lnSpc>
                <a:spcPct val="107000"/>
              </a:lnSpc>
              <a:spcAft>
                <a:spcPts val="800"/>
              </a:spcAft>
              <a:buNone/>
            </a:pPr>
            <a:r>
              <a:rPr lang="en-GB" sz="15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Learning Intentions</a:t>
            </a:r>
          </a:p>
          <a:p>
            <a:pPr marL="342900" lvl="0" indent="-342900">
              <a:lnSpc>
                <a:spcPct val="107000"/>
              </a:lnSpc>
              <a:buFont typeface="Symbol" panose="05050102010706020507" pitchFamily="18" charset="2"/>
              <a:buChar char=""/>
            </a:pPr>
            <a:r>
              <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I will construct and launch a water bottle rocket.</a:t>
            </a:r>
            <a:r>
              <a:rPr lang="en-GB" sz="15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a:t>
            </a:r>
            <a:endPar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I will investigate how air pressure and water create thrust.</a:t>
            </a:r>
            <a:r>
              <a:rPr lang="en-GB" sz="15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a:t>
            </a:r>
            <a:endPar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I will record observations, compare results, and refine my design.</a:t>
            </a:r>
            <a:r>
              <a:rPr lang="en-GB" sz="15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a:t>
            </a:r>
            <a:endPar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spcAft>
                <a:spcPts val="800"/>
              </a:spcAft>
              <a:buFont typeface="Symbol" panose="05050102010706020507" pitchFamily="18" charset="2"/>
              <a:buChar char=""/>
            </a:pPr>
            <a:r>
              <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I will explore how engineers use moving water to generate electricity in hydroelectric power systems.</a:t>
            </a:r>
          </a:p>
        </p:txBody>
      </p:sp>
      <p:sp>
        <p:nvSpPr>
          <p:cNvPr id="11" name="TextBox 10">
            <a:extLst>
              <a:ext uri="{FF2B5EF4-FFF2-40B4-BE49-F238E27FC236}">
                <a16:creationId xmlns:a16="http://schemas.microsoft.com/office/drawing/2014/main" id="{0C647882-BE7A-6698-41BA-AA8E1B691097}"/>
              </a:ext>
            </a:extLst>
          </p:cNvPr>
          <p:cNvSpPr txBox="1">
            <a:spLocks noGrp="1" noRot="1" noMove="1" noResize="1" noEditPoints="1" noAdjustHandles="1" noChangeArrowheads="1" noChangeShapeType="1"/>
          </p:cNvSpPr>
          <p:nvPr/>
        </p:nvSpPr>
        <p:spPr>
          <a:xfrm>
            <a:off x="6291943" y="3238982"/>
            <a:ext cx="4833257" cy="2409378"/>
          </a:xfrm>
          <a:prstGeom prst="rect">
            <a:avLst/>
          </a:prstGeom>
          <a:noFill/>
        </p:spPr>
        <p:txBody>
          <a:bodyPr wrap="square" rtlCol="0">
            <a:spAutoFit/>
          </a:bodyPr>
          <a:lstStyle/>
          <a:p>
            <a:pPr>
              <a:lnSpc>
                <a:spcPct val="107000"/>
              </a:lnSpc>
              <a:spcAft>
                <a:spcPts val="800"/>
              </a:spcAft>
              <a:buNone/>
            </a:pPr>
            <a:r>
              <a:rPr lang="en-GB" sz="15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Success Criteria</a:t>
            </a:r>
            <a:endPar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I can describe how air pressure and water act as forces to launch my rocket.</a:t>
            </a:r>
            <a:r>
              <a:rPr lang="en-GB" sz="15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a:t>
            </a:r>
            <a:endPar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I can identify factors that affect the height and distance of my rocket.</a:t>
            </a:r>
            <a:r>
              <a:rPr lang="en-GB" sz="15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a:t>
            </a:r>
            <a:endPar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I can compare my results with my classmates and suggest improvements.</a:t>
            </a:r>
            <a:r>
              <a:rPr lang="en-GB" sz="15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a:t>
            </a:r>
            <a:endPar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spcAft>
                <a:spcPts val="800"/>
              </a:spcAft>
              <a:buFont typeface="Symbol" panose="05050102010706020507" pitchFamily="18" charset="2"/>
              <a:buChar char=""/>
            </a:pPr>
            <a:r>
              <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I can connect my learning to real-world renewable energy systems, specifically hydroelectric power</a:t>
            </a:r>
          </a:p>
        </p:txBody>
      </p:sp>
      <p:graphicFrame>
        <p:nvGraphicFramePr>
          <p:cNvPr id="3" name="Table 2">
            <a:extLst>
              <a:ext uri="{FF2B5EF4-FFF2-40B4-BE49-F238E27FC236}">
                <a16:creationId xmlns:a16="http://schemas.microsoft.com/office/drawing/2014/main" id="{7312F047-E84E-2F39-D219-6E0A8890BF28}"/>
              </a:ext>
            </a:extLst>
          </p:cNvPr>
          <p:cNvGraphicFramePr>
            <a:graphicFrameLocks noGrp="1"/>
          </p:cNvGraphicFramePr>
          <p:nvPr>
            <p:extLst>
              <p:ext uri="{D42A27DB-BD31-4B8C-83A1-F6EECF244321}">
                <p14:modId xmlns:p14="http://schemas.microsoft.com/office/powerpoint/2010/main" val="2812290193"/>
              </p:ext>
            </p:extLst>
          </p:nvPr>
        </p:nvGraphicFramePr>
        <p:xfrm>
          <a:off x="838200" y="1469049"/>
          <a:ext cx="10515600" cy="4391525"/>
        </p:xfrm>
        <a:graphic>
          <a:graphicData uri="http://schemas.openxmlformats.org/drawingml/2006/table">
            <a:tbl>
              <a:tblPr firstRow="1" bandRow="1">
                <a:tableStyleId>{00A15C55-8517-42AA-B614-E9B94910E393}</a:tableStyleId>
              </a:tblPr>
              <a:tblGrid>
                <a:gridCol w="7522030">
                  <a:extLst>
                    <a:ext uri="{9D8B030D-6E8A-4147-A177-3AD203B41FA5}">
                      <a16:colId xmlns:a16="http://schemas.microsoft.com/office/drawing/2014/main" val="403478616"/>
                    </a:ext>
                  </a:extLst>
                </a:gridCol>
                <a:gridCol w="2993570">
                  <a:extLst>
                    <a:ext uri="{9D8B030D-6E8A-4147-A177-3AD203B41FA5}">
                      <a16:colId xmlns:a16="http://schemas.microsoft.com/office/drawing/2014/main" val="86507278"/>
                    </a:ext>
                  </a:extLst>
                </a:gridCol>
              </a:tblGrid>
              <a:tr h="581525">
                <a:tc>
                  <a:txBody>
                    <a:bodyPr/>
                    <a:lstStyle/>
                    <a:p>
                      <a:endParaRPr lang="en-GB" dirty="0"/>
                    </a:p>
                  </a:txBody>
                  <a:tcPr/>
                </a:tc>
                <a:tc>
                  <a:txBody>
                    <a:bodyPr/>
                    <a:lstStyle/>
                    <a:p>
                      <a:endParaRPr lang="en-GB"/>
                    </a:p>
                  </a:txBody>
                  <a:tcPr/>
                </a:tc>
                <a:extLst>
                  <a:ext uri="{0D108BD9-81ED-4DB2-BD59-A6C34878D82A}">
                    <a16:rowId xmlns:a16="http://schemas.microsoft.com/office/drawing/2014/main" val="4137531856"/>
                  </a:ext>
                </a:extLst>
              </a:tr>
              <a:tr h="1290861">
                <a:tc>
                  <a:txBody>
                    <a:bodyPr/>
                    <a:lstStyle/>
                    <a:p>
                      <a:r>
                        <a:rPr lang="en-GB" sz="1400" b="0" kern="1200" dirty="0">
                          <a:solidFill>
                            <a:schemeClr val="dk1"/>
                          </a:solidFill>
                          <a:effectLst/>
                        </a:rPr>
                        <a:t>Ask pupils if they have seen a rocket launch and what they think makes it fly. </a:t>
                      </a:r>
                    </a:p>
                    <a:p>
                      <a:endParaRPr lang="en-GB" sz="1400" b="0" kern="1200" dirty="0">
                        <a:solidFill>
                          <a:schemeClr val="dk1"/>
                        </a:solidFill>
                        <a:effectLst/>
                      </a:endParaRPr>
                    </a:p>
                    <a:p>
                      <a:r>
                        <a:rPr lang="en-GB" sz="1400" b="0" kern="1200" dirty="0">
                          <a:solidFill>
                            <a:schemeClr val="dk1"/>
                          </a:solidFill>
                          <a:effectLst/>
                        </a:rPr>
                        <a:t>Show pictures or videos of real rocket launches (e.g., NASA, SpaceX). </a:t>
                      </a:r>
                    </a:p>
                    <a:p>
                      <a:endParaRPr lang="en-GB" sz="1400" b="0" kern="1200" dirty="0">
                        <a:solidFill>
                          <a:schemeClr val="dk1"/>
                        </a:solidFill>
                        <a:effectLst/>
                      </a:endParaRPr>
                    </a:p>
                    <a:p>
                      <a:r>
                        <a:rPr lang="en-GB" sz="1400" b="0" kern="1200" dirty="0">
                          <a:solidFill>
                            <a:schemeClr val="dk1"/>
                          </a:solidFill>
                          <a:effectLst/>
                        </a:rPr>
                        <a:t>Introduce the key forces involved: thrust (pushing the rocket up), gravity (pulling it down), and air resistance (slowing it down). </a:t>
                      </a:r>
                    </a:p>
                    <a:p>
                      <a:endParaRPr lang="en-GB" sz="1400" b="0" kern="1200" dirty="0">
                        <a:solidFill>
                          <a:schemeClr val="dk1"/>
                        </a:solidFill>
                        <a:effectLst/>
                      </a:endParaRPr>
                    </a:p>
                    <a:p>
                      <a:r>
                        <a:rPr lang="en-GB" sz="1400" b="0" kern="1200" dirty="0">
                          <a:solidFill>
                            <a:schemeClr val="dk1"/>
                          </a:solidFill>
                          <a:effectLst/>
                        </a:rPr>
                        <a:t>Explain that today, we will be acting as engineers and designing and launching our own rockets and investigating these forces.</a:t>
                      </a:r>
                    </a:p>
                  </a:txBody>
                  <a:tcPr/>
                </a:tc>
                <a:tc>
                  <a:txBody>
                    <a:bodyPr/>
                    <a:lstStyle/>
                    <a:p>
                      <a:r>
                        <a:rPr lang="en-GB" sz="1400" kern="1200" dirty="0">
                          <a:solidFill>
                            <a:schemeClr val="dk1"/>
                          </a:solidFill>
                          <a:effectLst/>
                        </a:rPr>
                        <a:t>See background information – Construction and Engineering</a:t>
                      </a:r>
                      <a:br>
                        <a:rPr lang="en-GB" sz="1400" kern="1200" dirty="0">
                          <a:solidFill>
                            <a:schemeClr val="dk1"/>
                          </a:solidFill>
                          <a:effectLst/>
                        </a:rPr>
                      </a:br>
                      <a:br>
                        <a:rPr lang="en-GB" sz="1400" kern="1200" dirty="0">
                          <a:solidFill>
                            <a:schemeClr val="dk1"/>
                          </a:solidFill>
                          <a:effectLst/>
                        </a:rPr>
                      </a:br>
                      <a:r>
                        <a:rPr lang="en-GB" sz="1400" kern="1200" dirty="0">
                          <a:solidFill>
                            <a:schemeClr val="dk1"/>
                          </a:solidFill>
                          <a:effectLst/>
                        </a:rPr>
                        <a:t>See background information – Aerospace</a:t>
                      </a:r>
                      <a:br>
                        <a:rPr lang="en-GB" sz="1400" kern="1200" dirty="0">
                          <a:solidFill>
                            <a:schemeClr val="dk1"/>
                          </a:solidFill>
                          <a:effectLst/>
                        </a:rPr>
                      </a:br>
                      <a:br>
                        <a:rPr lang="en-GB" sz="1400" kern="1200" dirty="0">
                          <a:solidFill>
                            <a:schemeClr val="dk1"/>
                          </a:solidFill>
                          <a:effectLst/>
                        </a:rPr>
                      </a:br>
                      <a:r>
                        <a:rPr lang="en-GB" sz="1400" u="sng" kern="1200" dirty="0">
                          <a:solidFill>
                            <a:schemeClr val="dk1"/>
                          </a:solidFill>
                          <a:effectLst/>
                          <a:hlinkClick r:id="rId2"/>
                        </a:rPr>
                        <a:t>Four Forces of Flight - NASA</a:t>
                      </a:r>
                      <a:endParaRPr lang="en-GB" sz="1400" kern="1200" dirty="0">
                        <a:solidFill>
                          <a:schemeClr val="dk1"/>
                        </a:solidFill>
                        <a:effectLst/>
                      </a:endParaRPr>
                    </a:p>
                  </a:txBody>
                  <a:tcPr/>
                </a:tc>
                <a:extLst>
                  <a:ext uri="{0D108BD9-81ED-4DB2-BD59-A6C34878D82A}">
                    <a16:rowId xmlns:a16="http://schemas.microsoft.com/office/drawing/2014/main" val="2169056112"/>
                  </a:ext>
                </a:extLst>
              </a:tr>
              <a:tr h="581525">
                <a:tc>
                  <a:txBody>
                    <a:bodyPr/>
                    <a:lstStyle/>
                    <a:p>
                      <a:r>
                        <a:rPr lang="en-GB" sz="1400" b="0" kern="1200" dirty="0">
                          <a:solidFill>
                            <a:schemeClr val="dk1"/>
                          </a:solidFill>
                          <a:effectLst/>
                        </a:rPr>
                        <a:t>Lead a discussion about how rockets in space use powerful engines to generate thrust and overcome Earth's gravity. </a:t>
                      </a:r>
                    </a:p>
                    <a:p>
                      <a:endParaRPr lang="en-GB" sz="1400" b="0" kern="1200" dirty="0">
                        <a:solidFill>
                          <a:schemeClr val="dk1"/>
                        </a:solidFill>
                        <a:effectLst/>
                      </a:endParaRPr>
                    </a:p>
                    <a:p>
                      <a:r>
                        <a:rPr lang="en-GB" sz="1400" b="0" kern="1200" dirty="0">
                          <a:solidFill>
                            <a:schemeClr val="dk1"/>
                          </a:solidFill>
                          <a:effectLst/>
                        </a:rPr>
                        <a:t>Discuss how real rockets are designed to maximise thrust and minimise drag.</a:t>
                      </a:r>
                    </a:p>
                    <a:p>
                      <a:endParaRPr lang="en-GB" sz="1400" b="0" kern="1200" dirty="0">
                        <a:solidFill>
                          <a:schemeClr val="dk1"/>
                        </a:solidFill>
                        <a:effectLst/>
                      </a:endParaRPr>
                    </a:p>
                    <a:p>
                      <a:r>
                        <a:rPr lang="en-GB" sz="1400" b="0" kern="1200" dirty="0">
                          <a:solidFill>
                            <a:schemeClr val="dk1"/>
                          </a:solidFill>
                          <a:effectLst/>
                        </a:rPr>
                        <a:t>Explain how launch angles are carefully calculated in space missions. </a:t>
                      </a:r>
                    </a:p>
                    <a:p>
                      <a:endParaRPr lang="en-GB" sz="1400" b="0" kern="1200" dirty="0">
                        <a:solidFill>
                          <a:schemeClr val="dk1"/>
                        </a:solidFill>
                        <a:effectLst/>
                      </a:endParaRPr>
                    </a:p>
                    <a:p>
                      <a:r>
                        <a:rPr lang="en-GB" sz="1400" b="0" kern="1200" dirty="0">
                          <a:solidFill>
                            <a:schemeClr val="dk1"/>
                          </a:solidFill>
                          <a:effectLst/>
                        </a:rPr>
                        <a:t>Relate this to Scotland’s growing space industry, such as the new spaceports being built</a:t>
                      </a:r>
                    </a:p>
                  </a:txBody>
                  <a:tcPr/>
                </a:tc>
                <a:tc>
                  <a:txBody>
                    <a:bodyPr/>
                    <a:lstStyle/>
                    <a:p>
                      <a:pPr>
                        <a:lnSpc>
                          <a:spcPct val="107000"/>
                        </a:lnSpc>
                        <a:spcAft>
                          <a:spcPts val="800"/>
                        </a:spcAft>
                        <a:buNone/>
                      </a:pPr>
                      <a:r>
                        <a:rPr lang="en-GB" sz="1400" u="sng" kern="1200" dirty="0">
                          <a:solidFill>
                            <a:schemeClr val="dk1"/>
                          </a:solidFill>
                          <a:effectLst/>
                          <a:hlinkClick r:id="rId3"/>
                        </a:rPr>
                        <a:t>Engineering Design Process</a:t>
                      </a:r>
                      <a:br>
                        <a:rPr lang="en-GB" sz="1400" kern="1200" dirty="0">
                          <a:solidFill>
                            <a:schemeClr val="dk1"/>
                          </a:solidFill>
                          <a:effectLst/>
                        </a:rPr>
                      </a:br>
                      <a:br>
                        <a:rPr lang="en-GB" sz="1400" kern="1200" dirty="0">
                          <a:solidFill>
                            <a:schemeClr val="dk1"/>
                          </a:solidFill>
                          <a:effectLst/>
                        </a:rPr>
                      </a:br>
                      <a:r>
                        <a:rPr lang="en-GB" sz="1400" u="sng" kern="1200" dirty="0">
                          <a:solidFill>
                            <a:schemeClr val="dk1"/>
                          </a:solidFill>
                          <a:effectLst/>
                          <a:hlinkClick r:id="rId4"/>
                        </a:rPr>
                        <a:t>How to make a structure stronger - BBC Teach</a:t>
                      </a:r>
                      <a:endParaRPr lang="en-GB" sz="1000" dirty="0"/>
                    </a:p>
                  </a:txBody>
                  <a:tcPr/>
                </a:tc>
                <a:extLst>
                  <a:ext uri="{0D108BD9-81ED-4DB2-BD59-A6C34878D82A}">
                    <a16:rowId xmlns:a16="http://schemas.microsoft.com/office/drawing/2014/main" val="2204756618"/>
                  </a:ext>
                </a:extLst>
              </a:tr>
            </a:tbl>
          </a:graphicData>
        </a:graphic>
      </p:graphicFrame>
      <p:pic>
        <p:nvPicPr>
          <p:cNvPr id="2" name="Graphic 1" descr="Rocket with solid fill">
            <a:extLst>
              <a:ext uri="{FF2B5EF4-FFF2-40B4-BE49-F238E27FC236}">
                <a16:creationId xmlns:a16="http://schemas.microsoft.com/office/drawing/2014/main" id="{7E4FF9E5-D7EB-32D4-501E-586E577BE51C}"/>
              </a:ext>
            </a:extLst>
          </p:cNvPr>
          <p:cNvPicPr>
            <a:picLocks noChangeAspect="1"/>
          </p:cNvPicPr>
          <p:nvPr/>
        </p:nvPicPr>
        <p:blipFill>
          <a:blip r:embed="rId5">
            <a:extLst>
              <a:ext uri="{96DAC541-7B7A-43D3-8B79-37D633B846F1}">
                <asvg:svgBlip xmlns:asvg="http://schemas.microsoft.com/office/drawing/2016/SVG/main" r:embed="rId6"/>
              </a:ext>
            </a:extLst>
          </a:blip>
          <a:srcRect/>
          <a:stretch/>
        </p:blipFill>
        <p:spPr>
          <a:xfrm>
            <a:off x="10134600" y="570706"/>
            <a:ext cx="914400" cy="914400"/>
          </a:xfrm>
          <a:prstGeom prst="rect">
            <a:avLst/>
          </a:prstGeom>
        </p:spPr>
      </p:pic>
    </p:spTree>
    <p:extLst>
      <p:ext uri="{BB962C8B-B14F-4D97-AF65-F5344CB8AC3E}">
        <p14:creationId xmlns:p14="http://schemas.microsoft.com/office/powerpoint/2010/main" val="402528941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115D65-0706-D86A-A4E2-840FDEB41B9D}"/>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15230B95-9726-FB71-0795-877D7B94DF1C}"/>
              </a:ext>
            </a:extLst>
          </p:cNvPr>
          <p:cNvSpPr>
            <a:spLocks noGrp="1"/>
          </p:cNvSpPr>
          <p:nvPr>
            <p:ph type="title"/>
          </p:nvPr>
        </p:nvSpPr>
        <p:spPr/>
        <p:txBody>
          <a:bodyPr/>
          <a:lstStyle/>
          <a:p>
            <a:r>
              <a:rPr lang="en-GB" dirty="0">
                <a:solidFill>
                  <a:schemeClr val="tx1"/>
                </a:solidFill>
              </a:rPr>
              <a:t>Rocket Launcher Challenge</a:t>
            </a:r>
          </a:p>
        </p:txBody>
      </p:sp>
      <p:sp>
        <p:nvSpPr>
          <p:cNvPr id="10" name="TextBox 9">
            <a:extLst>
              <a:ext uri="{FF2B5EF4-FFF2-40B4-BE49-F238E27FC236}">
                <a16:creationId xmlns:a16="http://schemas.microsoft.com/office/drawing/2014/main" id="{F65DF074-1066-2B84-3ED8-7D556EEED69F}"/>
              </a:ext>
            </a:extLst>
          </p:cNvPr>
          <p:cNvSpPr txBox="1">
            <a:spLocks noGrp="1" noRot="1" noMove="1" noResize="1" noEditPoints="1" noAdjustHandles="1" noChangeArrowheads="1" noChangeShapeType="1"/>
          </p:cNvSpPr>
          <p:nvPr/>
        </p:nvSpPr>
        <p:spPr>
          <a:xfrm>
            <a:off x="1077685" y="3298371"/>
            <a:ext cx="4833257" cy="2162387"/>
          </a:xfrm>
          <a:prstGeom prst="rect">
            <a:avLst/>
          </a:prstGeom>
          <a:noFill/>
        </p:spPr>
        <p:txBody>
          <a:bodyPr wrap="square" rtlCol="0">
            <a:spAutoFit/>
          </a:bodyPr>
          <a:lstStyle/>
          <a:p>
            <a:pPr>
              <a:lnSpc>
                <a:spcPct val="107000"/>
              </a:lnSpc>
              <a:spcAft>
                <a:spcPts val="800"/>
              </a:spcAft>
              <a:buNone/>
            </a:pPr>
            <a:r>
              <a:rPr lang="en-GB" sz="15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Learning Intentions</a:t>
            </a:r>
          </a:p>
          <a:p>
            <a:pPr marL="342900" lvl="0" indent="-342900">
              <a:lnSpc>
                <a:spcPct val="107000"/>
              </a:lnSpc>
              <a:buFont typeface="Symbol" panose="05050102010706020507" pitchFamily="18" charset="2"/>
              <a:buChar char=""/>
            </a:pPr>
            <a:r>
              <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I will construct and launch a water bottle rocket.</a:t>
            </a:r>
            <a:r>
              <a:rPr lang="en-GB" sz="15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a:t>
            </a:r>
            <a:endPar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I will investigate how air pressure and water create thrust.</a:t>
            </a:r>
            <a:r>
              <a:rPr lang="en-GB" sz="15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a:t>
            </a:r>
            <a:endPar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I will record observations, compare results, and refine my design.</a:t>
            </a:r>
            <a:r>
              <a:rPr lang="en-GB" sz="15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a:t>
            </a:r>
            <a:endPar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spcAft>
                <a:spcPts val="800"/>
              </a:spcAft>
              <a:buFont typeface="Symbol" panose="05050102010706020507" pitchFamily="18" charset="2"/>
              <a:buChar char=""/>
            </a:pPr>
            <a:r>
              <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I will explore how engineers use moving water to generate electricity in hydroelectric power systems.</a:t>
            </a:r>
          </a:p>
        </p:txBody>
      </p:sp>
      <p:sp>
        <p:nvSpPr>
          <p:cNvPr id="11" name="TextBox 10">
            <a:extLst>
              <a:ext uri="{FF2B5EF4-FFF2-40B4-BE49-F238E27FC236}">
                <a16:creationId xmlns:a16="http://schemas.microsoft.com/office/drawing/2014/main" id="{6793745F-D2B7-46CD-10F1-52693CB5C104}"/>
              </a:ext>
            </a:extLst>
          </p:cNvPr>
          <p:cNvSpPr txBox="1">
            <a:spLocks noGrp="1" noRot="1" noMove="1" noResize="1" noEditPoints="1" noAdjustHandles="1" noChangeArrowheads="1" noChangeShapeType="1"/>
          </p:cNvSpPr>
          <p:nvPr/>
        </p:nvSpPr>
        <p:spPr>
          <a:xfrm>
            <a:off x="6291943" y="3238982"/>
            <a:ext cx="4833257" cy="2409378"/>
          </a:xfrm>
          <a:prstGeom prst="rect">
            <a:avLst/>
          </a:prstGeom>
          <a:noFill/>
        </p:spPr>
        <p:txBody>
          <a:bodyPr wrap="square" rtlCol="0">
            <a:spAutoFit/>
          </a:bodyPr>
          <a:lstStyle/>
          <a:p>
            <a:pPr>
              <a:lnSpc>
                <a:spcPct val="107000"/>
              </a:lnSpc>
              <a:spcAft>
                <a:spcPts val="800"/>
              </a:spcAft>
              <a:buNone/>
            </a:pPr>
            <a:r>
              <a:rPr lang="en-GB" sz="15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Success Criteria</a:t>
            </a:r>
            <a:endPar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I can describe how air pressure and water act as forces to launch my rocket.</a:t>
            </a:r>
            <a:r>
              <a:rPr lang="en-GB" sz="15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a:t>
            </a:r>
            <a:endPar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I can identify factors that affect the height and distance of my rocket.</a:t>
            </a:r>
            <a:r>
              <a:rPr lang="en-GB" sz="15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a:t>
            </a:r>
            <a:endPar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I can compare my results with my classmates and suggest improvements.</a:t>
            </a:r>
            <a:r>
              <a:rPr lang="en-GB" sz="15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a:t>
            </a:r>
            <a:endPar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spcAft>
                <a:spcPts val="800"/>
              </a:spcAft>
              <a:buFont typeface="Symbol" panose="05050102010706020507" pitchFamily="18" charset="2"/>
              <a:buChar char=""/>
            </a:pPr>
            <a:r>
              <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I can connect my learning to real-world renewable energy systems, specifically hydroelectric power</a:t>
            </a:r>
          </a:p>
        </p:txBody>
      </p:sp>
      <p:graphicFrame>
        <p:nvGraphicFramePr>
          <p:cNvPr id="3" name="Table 2">
            <a:extLst>
              <a:ext uri="{FF2B5EF4-FFF2-40B4-BE49-F238E27FC236}">
                <a16:creationId xmlns:a16="http://schemas.microsoft.com/office/drawing/2014/main" id="{A2B42EED-714F-4996-759D-CE61F30C7D15}"/>
              </a:ext>
            </a:extLst>
          </p:cNvPr>
          <p:cNvGraphicFramePr>
            <a:graphicFrameLocks noGrp="1"/>
          </p:cNvGraphicFramePr>
          <p:nvPr>
            <p:extLst>
              <p:ext uri="{D42A27DB-BD31-4B8C-83A1-F6EECF244321}">
                <p14:modId xmlns:p14="http://schemas.microsoft.com/office/powerpoint/2010/main" val="3049611477"/>
              </p:ext>
            </p:extLst>
          </p:nvPr>
        </p:nvGraphicFramePr>
        <p:xfrm>
          <a:off x="838200" y="1469049"/>
          <a:ext cx="10515600" cy="3538085"/>
        </p:xfrm>
        <a:graphic>
          <a:graphicData uri="http://schemas.openxmlformats.org/drawingml/2006/table">
            <a:tbl>
              <a:tblPr firstRow="1" bandRow="1">
                <a:tableStyleId>{00A15C55-8517-42AA-B614-E9B94910E393}</a:tableStyleId>
              </a:tblPr>
              <a:tblGrid>
                <a:gridCol w="7522030">
                  <a:extLst>
                    <a:ext uri="{9D8B030D-6E8A-4147-A177-3AD203B41FA5}">
                      <a16:colId xmlns:a16="http://schemas.microsoft.com/office/drawing/2014/main" val="403478616"/>
                    </a:ext>
                  </a:extLst>
                </a:gridCol>
                <a:gridCol w="2993570">
                  <a:extLst>
                    <a:ext uri="{9D8B030D-6E8A-4147-A177-3AD203B41FA5}">
                      <a16:colId xmlns:a16="http://schemas.microsoft.com/office/drawing/2014/main" val="86507278"/>
                    </a:ext>
                  </a:extLst>
                </a:gridCol>
              </a:tblGrid>
              <a:tr h="581525">
                <a:tc>
                  <a:txBody>
                    <a:bodyPr/>
                    <a:lstStyle/>
                    <a:p>
                      <a:endParaRPr lang="en-GB" dirty="0"/>
                    </a:p>
                  </a:txBody>
                  <a:tcPr/>
                </a:tc>
                <a:tc>
                  <a:txBody>
                    <a:bodyPr/>
                    <a:lstStyle/>
                    <a:p>
                      <a:endParaRPr lang="en-GB"/>
                    </a:p>
                  </a:txBody>
                  <a:tcPr/>
                </a:tc>
                <a:extLst>
                  <a:ext uri="{0D108BD9-81ED-4DB2-BD59-A6C34878D82A}">
                    <a16:rowId xmlns:a16="http://schemas.microsoft.com/office/drawing/2014/main" val="4137531856"/>
                  </a:ext>
                </a:extLst>
              </a:tr>
              <a:tr h="1290861">
                <a:tc>
                  <a:txBody>
                    <a:bodyPr/>
                    <a:lstStyle/>
                    <a:p>
                      <a:r>
                        <a:rPr lang="en-GB" sz="1400" b="0" kern="1200" dirty="0">
                          <a:solidFill>
                            <a:schemeClr val="dk1"/>
                          </a:solidFill>
                          <a:effectLst/>
                        </a:rPr>
                        <a:t>Demonstrate how to create simple paper rockets using straws or rolled paper. </a:t>
                      </a:r>
                    </a:p>
                    <a:p>
                      <a:r>
                        <a:rPr lang="en-GB" sz="1400" b="0" kern="1200" dirty="0">
                          <a:solidFill>
                            <a:schemeClr val="dk1"/>
                          </a:solidFill>
                          <a:effectLst/>
                        </a:rPr>
                        <a:t>In groups or using the activity sheets pupils brainstorm ideas for their own designs.</a:t>
                      </a:r>
                    </a:p>
                    <a:p>
                      <a:endParaRPr lang="en-GB" sz="1400" b="0" kern="1200" dirty="0">
                        <a:solidFill>
                          <a:schemeClr val="dk1"/>
                        </a:solidFill>
                        <a:effectLst/>
                      </a:endParaRPr>
                    </a:p>
                    <a:p>
                      <a:r>
                        <a:rPr lang="en-GB" sz="1400" b="0" kern="1200" dirty="0">
                          <a:solidFill>
                            <a:schemeClr val="dk1"/>
                          </a:solidFill>
                          <a:effectLst/>
                        </a:rPr>
                        <a:t>Guide pupils through constructing their own rockets, experimenting with different designs.</a:t>
                      </a:r>
                    </a:p>
                    <a:p>
                      <a:endParaRPr lang="en-GB" sz="1400" b="0" kern="1200" dirty="0">
                        <a:solidFill>
                          <a:schemeClr val="dk1"/>
                        </a:solidFill>
                        <a:effectLst/>
                      </a:endParaRPr>
                    </a:p>
                    <a:p>
                      <a:r>
                        <a:rPr lang="en-GB" sz="1400" b="0" kern="1200" dirty="0">
                          <a:solidFill>
                            <a:schemeClr val="dk1"/>
                          </a:solidFill>
                          <a:effectLst/>
                        </a:rPr>
                        <a:t>Set up a launch area and allow pupils to take turns launching their rockets. Encourage them to change variables, such as launch angle or rocket size, to see how flight is affected. </a:t>
                      </a:r>
                    </a:p>
                    <a:p>
                      <a:endParaRPr lang="en-GB" sz="1400" b="0" kern="1200" dirty="0">
                        <a:solidFill>
                          <a:schemeClr val="dk1"/>
                        </a:solidFill>
                        <a:effectLst/>
                      </a:endParaRPr>
                    </a:p>
                    <a:p>
                      <a:r>
                        <a:rPr lang="en-GB" sz="1400" b="0" kern="1200" dirty="0">
                          <a:solidFill>
                            <a:schemeClr val="dk1"/>
                          </a:solidFill>
                          <a:effectLst/>
                        </a:rPr>
                        <a:t>Pupils should record their results on their worksheets.</a:t>
                      </a:r>
                    </a:p>
                  </a:txBody>
                  <a:tcPr/>
                </a:tc>
                <a:tc>
                  <a:txBody>
                    <a:bodyPr/>
                    <a:lstStyle/>
                    <a:p>
                      <a:r>
                        <a:rPr lang="en-GB" sz="1400" kern="1200" dirty="0">
                          <a:solidFill>
                            <a:schemeClr val="dk1"/>
                          </a:solidFill>
                          <a:effectLst/>
                        </a:rPr>
                        <a:t>Pupil worksheet</a:t>
                      </a:r>
                    </a:p>
                    <a:p>
                      <a:endParaRPr lang="en-GB" sz="1400" kern="1200" dirty="0">
                        <a:solidFill>
                          <a:schemeClr val="dk1"/>
                        </a:solidFill>
                        <a:effectLst/>
                      </a:endParaRPr>
                    </a:p>
                    <a:p>
                      <a:r>
                        <a:rPr lang="en-GB" sz="1400" kern="1200" dirty="0">
                          <a:solidFill>
                            <a:schemeClr val="dk1"/>
                          </a:solidFill>
                          <a:effectLst/>
                        </a:rPr>
                        <a:t>Activity Template</a:t>
                      </a:r>
                    </a:p>
                  </a:txBody>
                  <a:tcPr/>
                </a:tc>
                <a:extLst>
                  <a:ext uri="{0D108BD9-81ED-4DB2-BD59-A6C34878D82A}">
                    <a16:rowId xmlns:a16="http://schemas.microsoft.com/office/drawing/2014/main" val="2169056112"/>
                  </a:ext>
                </a:extLst>
              </a:tr>
              <a:tr h="581525">
                <a:tc>
                  <a:txBody>
                    <a:bodyPr/>
                    <a:lstStyle/>
                    <a:p>
                      <a:r>
                        <a:rPr lang="en-GB" sz="1400" b="0" kern="1200" dirty="0">
                          <a:solidFill>
                            <a:schemeClr val="dk1"/>
                          </a:solidFill>
                          <a:effectLst/>
                        </a:rPr>
                        <a:t>Have pupils present their towers and share their experiences. </a:t>
                      </a:r>
                    </a:p>
                    <a:p>
                      <a:r>
                        <a:rPr lang="en-GB" sz="1400" b="0" kern="1200" dirty="0">
                          <a:solidFill>
                            <a:schemeClr val="dk1"/>
                          </a:solidFill>
                          <a:effectLst/>
                        </a:rPr>
                        <a:t>Ask: What happened? Why did some rockets go higher than others?</a:t>
                      </a:r>
                    </a:p>
                    <a:p>
                      <a:endParaRPr lang="en-GB" sz="1400" b="0" kern="1200" dirty="0">
                        <a:solidFill>
                          <a:schemeClr val="dk1"/>
                        </a:solidFill>
                        <a:effectLst/>
                      </a:endParaRPr>
                    </a:p>
                    <a:p>
                      <a:r>
                        <a:rPr lang="en-GB" sz="1400" b="0" kern="1200" dirty="0">
                          <a:solidFill>
                            <a:schemeClr val="dk1"/>
                          </a:solidFill>
                          <a:effectLst/>
                        </a:rPr>
                        <a:t>Discuss how real rockets are designed to maximise thrust and minimise drag.</a:t>
                      </a:r>
                    </a:p>
                  </a:txBody>
                  <a:tcPr/>
                </a:tc>
                <a:tc>
                  <a:txBody>
                    <a:bodyPr/>
                    <a:lstStyle/>
                    <a:p>
                      <a:pPr>
                        <a:lnSpc>
                          <a:spcPct val="107000"/>
                        </a:lnSpc>
                        <a:spcAft>
                          <a:spcPts val="800"/>
                        </a:spcAft>
                        <a:buNone/>
                      </a:pPr>
                      <a:endParaRPr lang="en-GB" sz="1100" dirty="0"/>
                    </a:p>
                  </a:txBody>
                  <a:tcPr/>
                </a:tc>
                <a:extLst>
                  <a:ext uri="{0D108BD9-81ED-4DB2-BD59-A6C34878D82A}">
                    <a16:rowId xmlns:a16="http://schemas.microsoft.com/office/drawing/2014/main" val="2204756618"/>
                  </a:ext>
                </a:extLst>
              </a:tr>
            </a:tbl>
          </a:graphicData>
        </a:graphic>
      </p:graphicFrame>
      <p:pic>
        <p:nvPicPr>
          <p:cNvPr id="2" name="Graphic 1" descr="Rocket with solid fill">
            <a:extLst>
              <a:ext uri="{FF2B5EF4-FFF2-40B4-BE49-F238E27FC236}">
                <a16:creationId xmlns:a16="http://schemas.microsoft.com/office/drawing/2014/main" id="{1AD9FA93-D1C5-7D43-784A-513460F04EBF}"/>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0134600" y="570706"/>
            <a:ext cx="914400" cy="914400"/>
          </a:xfrm>
          <a:prstGeom prst="rect">
            <a:avLst/>
          </a:prstGeom>
        </p:spPr>
      </p:pic>
    </p:spTree>
    <p:extLst>
      <p:ext uri="{BB962C8B-B14F-4D97-AF65-F5344CB8AC3E}">
        <p14:creationId xmlns:p14="http://schemas.microsoft.com/office/powerpoint/2010/main" val="62347228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FD91CA-658D-57F3-D0F5-45795B3B6103}"/>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F1FEF9BE-46E7-D4B4-51B2-A5DDF0E7A694}"/>
              </a:ext>
            </a:extLst>
          </p:cNvPr>
          <p:cNvSpPr>
            <a:spLocks noGrp="1"/>
          </p:cNvSpPr>
          <p:nvPr>
            <p:ph type="title"/>
          </p:nvPr>
        </p:nvSpPr>
        <p:spPr/>
        <p:txBody>
          <a:bodyPr/>
          <a:lstStyle/>
          <a:p>
            <a:r>
              <a:rPr lang="en-GB" dirty="0">
                <a:solidFill>
                  <a:schemeClr val="tx1"/>
                </a:solidFill>
              </a:rPr>
              <a:t>Rocket Launcher Challenge</a:t>
            </a:r>
          </a:p>
        </p:txBody>
      </p:sp>
      <p:sp>
        <p:nvSpPr>
          <p:cNvPr id="10" name="TextBox 9">
            <a:extLst>
              <a:ext uri="{FF2B5EF4-FFF2-40B4-BE49-F238E27FC236}">
                <a16:creationId xmlns:a16="http://schemas.microsoft.com/office/drawing/2014/main" id="{01CB4940-CCA3-C3A8-AC28-6F56D59E8849}"/>
              </a:ext>
            </a:extLst>
          </p:cNvPr>
          <p:cNvSpPr txBox="1">
            <a:spLocks noGrp="1" noRot="1" noMove="1" noResize="1" noEditPoints="1" noAdjustHandles="1" noChangeArrowheads="1" noChangeShapeType="1"/>
          </p:cNvSpPr>
          <p:nvPr/>
        </p:nvSpPr>
        <p:spPr>
          <a:xfrm>
            <a:off x="1077685" y="3298371"/>
            <a:ext cx="4833257" cy="2162387"/>
          </a:xfrm>
          <a:prstGeom prst="rect">
            <a:avLst/>
          </a:prstGeom>
          <a:noFill/>
        </p:spPr>
        <p:txBody>
          <a:bodyPr wrap="square" rtlCol="0">
            <a:spAutoFit/>
          </a:bodyPr>
          <a:lstStyle/>
          <a:p>
            <a:pPr>
              <a:lnSpc>
                <a:spcPct val="107000"/>
              </a:lnSpc>
              <a:spcAft>
                <a:spcPts val="800"/>
              </a:spcAft>
              <a:buNone/>
            </a:pPr>
            <a:r>
              <a:rPr lang="en-GB" sz="15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Learning Intentions</a:t>
            </a:r>
          </a:p>
          <a:p>
            <a:pPr marL="342900" lvl="0" indent="-342900">
              <a:lnSpc>
                <a:spcPct val="107000"/>
              </a:lnSpc>
              <a:buFont typeface="Symbol" panose="05050102010706020507" pitchFamily="18" charset="2"/>
              <a:buChar char=""/>
            </a:pPr>
            <a:r>
              <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I will construct and launch a water bottle rocket.</a:t>
            </a:r>
            <a:r>
              <a:rPr lang="en-GB" sz="15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a:t>
            </a:r>
            <a:endPar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I will investigate how air pressure and water create thrust.</a:t>
            </a:r>
            <a:r>
              <a:rPr lang="en-GB" sz="15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a:t>
            </a:r>
            <a:endPar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I will record observations, compare results, and refine my design.</a:t>
            </a:r>
            <a:r>
              <a:rPr lang="en-GB" sz="15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a:t>
            </a:r>
            <a:endPar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spcAft>
                <a:spcPts val="800"/>
              </a:spcAft>
              <a:buFont typeface="Symbol" panose="05050102010706020507" pitchFamily="18" charset="2"/>
              <a:buChar char=""/>
            </a:pPr>
            <a:r>
              <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I will explore how engineers use moving water to generate electricity in hydroelectric power systems.</a:t>
            </a:r>
          </a:p>
        </p:txBody>
      </p:sp>
      <p:sp>
        <p:nvSpPr>
          <p:cNvPr id="11" name="TextBox 10">
            <a:extLst>
              <a:ext uri="{FF2B5EF4-FFF2-40B4-BE49-F238E27FC236}">
                <a16:creationId xmlns:a16="http://schemas.microsoft.com/office/drawing/2014/main" id="{C78F1B8D-92BE-0E5A-A500-A5B9D19C992F}"/>
              </a:ext>
            </a:extLst>
          </p:cNvPr>
          <p:cNvSpPr txBox="1">
            <a:spLocks noGrp="1" noRot="1" noMove="1" noResize="1" noEditPoints="1" noAdjustHandles="1" noChangeArrowheads="1" noChangeShapeType="1"/>
          </p:cNvSpPr>
          <p:nvPr/>
        </p:nvSpPr>
        <p:spPr>
          <a:xfrm>
            <a:off x="6291943" y="3238982"/>
            <a:ext cx="4833257" cy="2409378"/>
          </a:xfrm>
          <a:prstGeom prst="rect">
            <a:avLst/>
          </a:prstGeom>
          <a:noFill/>
        </p:spPr>
        <p:txBody>
          <a:bodyPr wrap="square" rtlCol="0">
            <a:spAutoFit/>
          </a:bodyPr>
          <a:lstStyle/>
          <a:p>
            <a:pPr>
              <a:lnSpc>
                <a:spcPct val="107000"/>
              </a:lnSpc>
              <a:spcAft>
                <a:spcPts val="800"/>
              </a:spcAft>
              <a:buNone/>
            </a:pPr>
            <a:r>
              <a:rPr lang="en-GB" sz="15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Success Criteria</a:t>
            </a:r>
            <a:endPar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I can describe how air pressure and water act as forces to launch my rocket.</a:t>
            </a:r>
            <a:r>
              <a:rPr lang="en-GB" sz="15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a:t>
            </a:r>
            <a:endPar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I can identify factors that affect the height and distance of my rocket.</a:t>
            </a:r>
            <a:r>
              <a:rPr lang="en-GB" sz="15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a:t>
            </a:r>
            <a:endPar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I can compare my results with my classmates and suggest improvements.</a:t>
            </a:r>
            <a:r>
              <a:rPr lang="en-GB" sz="15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a:t>
            </a:r>
            <a:endPar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spcAft>
                <a:spcPts val="800"/>
              </a:spcAft>
              <a:buFont typeface="Symbol" panose="05050102010706020507" pitchFamily="18" charset="2"/>
              <a:buChar char=""/>
            </a:pPr>
            <a:r>
              <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I can connect my learning to real-world renewable energy systems, specifically hydroelectric power</a:t>
            </a:r>
          </a:p>
        </p:txBody>
      </p:sp>
      <p:sp>
        <p:nvSpPr>
          <p:cNvPr id="8" name="TextBox 7">
            <a:extLst>
              <a:ext uri="{FF2B5EF4-FFF2-40B4-BE49-F238E27FC236}">
                <a16:creationId xmlns:a16="http://schemas.microsoft.com/office/drawing/2014/main" id="{51AC3563-B6AC-5AA4-13D5-353264474580}"/>
              </a:ext>
            </a:extLst>
          </p:cNvPr>
          <p:cNvSpPr txBox="1"/>
          <p:nvPr/>
        </p:nvSpPr>
        <p:spPr>
          <a:xfrm>
            <a:off x="1919123" y="1726517"/>
            <a:ext cx="7543800" cy="2717154"/>
          </a:xfrm>
          <a:prstGeom prst="rect">
            <a:avLst/>
          </a:prstGeom>
          <a:noFill/>
        </p:spPr>
        <p:txBody>
          <a:bodyPr wrap="square">
            <a:spAutoFit/>
          </a:bodyPr>
          <a:lstStyle/>
          <a:p>
            <a:pPr>
              <a:lnSpc>
                <a:spcPct val="107000"/>
              </a:lnSpc>
              <a:spcAft>
                <a:spcPts val="800"/>
              </a:spcAft>
              <a:buNone/>
            </a:pPr>
            <a:r>
              <a:rPr lang="en-GB" sz="1500" b="1" kern="100" dirty="0">
                <a:effectLst/>
                <a:latin typeface="Aptos" panose="020B0004020202020204" pitchFamily="34" charset="0"/>
                <a:ea typeface="Aptos" panose="020B0004020202020204" pitchFamily="34" charset="0"/>
                <a:cs typeface="Times New Roman" panose="02020603050405020304" pitchFamily="18" charset="0"/>
              </a:rPr>
              <a:t>Pre-Activity Preparation</a:t>
            </a:r>
          </a:p>
          <a:p>
            <a:pPr>
              <a:lnSpc>
                <a:spcPct val="107000"/>
              </a:lnSpc>
              <a:spcAft>
                <a:spcPts val="800"/>
              </a:spcAft>
              <a:buNone/>
            </a:pPr>
            <a:r>
              <a:rPr lang="en-GB" sz="1500" kern="100" dirty="0">
                <a:effectLst/>
                <a:latin typeface="Aptos" panose="020B0004020202020204" pitchFamily="34" charset="0"/>
                <a:ea typeface="Aptos" panose="020B0004020202020204" pitchFamily="34" charset="0"/>
                <a:cs typeface="Times New Roman" panose="02020603050405020304" pitchFamily="18" charset="0"/>
              </a:rPr>
              <a:t>Straw Pockets:</a:t>
            </a:r>
          </a:p>
          <a:p>
            <a:pPr marL="342900" lvl="0" indent="-342900">
              <a:lnSpc>
                <a:spcPct val="107000"/>
              </a:lnSpc>
              <a:buFont typeface="+mj-lt"/>
              <a:buAutoNum type="arabicPeriod"/>
            </a:pPr>
            <a:r>
              <a:rPr lang="en-GB" sz="1500" kern="100" dirty="0">
                <a:effectLst/>
                <a:latin typeface="Aptos" panose="020B0004020202020204" pitchFamily="34" charset="0"/>
                <a:ea typeface="Aptos" panose="020B0004020202020204" pitchFamily="34" charset="0"/>
                <a:cs typeface="Times New Roman" panose="02020603050405020304" pitchFamily="18" charset="0"/>
              </a:rPr>
              <a:t>Cut the thick straw into individual sections, measuring approximately one inch long.</a:t>
            </a:r>
          </a:p>
          <a:p>
            <a:pPr marL="342900" lvl="0" indent="-342900">
              <a:lnSpc>
                <a:spcPct val="107000"/>
              </a:lnSpc>
              <a:buFont typeface="+mj-lt"/>
              <a:buAutoNum type="arabicPeriod"/>
            </a:pPr>
            <a:r>
              <a:rPr lang="en-GB" sz="1500" kern="100" dirty="0">
                <a:effectLst/>
                <a:latin typeface="Aptos" panose="020B0004020202020204" pitchFamily="34" charset="0"/>
                <a:ea typeface="Aptos" panose="020B0004020202020204" pitchFamily="34" charset="0"/>
                <a:cs typeface="Times New Roman" panose="02020603050405020304" pitchFamily="18" charset="0"/>
              </a:rPr>
              <a:t>Pinch one end of the straw section and securely seal it with </a:t>
            </a:r>
            <a:r>
              <a:rPr lang="en-GB" sz="1500" kern="100" dirty="0" err="1">
                <a:effectLst/>
                <a:latin typeface="Aptos" panose="020B0004020202020204" pitchFamily="34" charset="0"/>
                <a:ea typeface="Aptos" panose="020B0004020202020204" pitchFamily="34" charset="0"/>
                <a:cs typeface="Times New Roman" panose="02020603050405020304" pitchFamily="18" charset="0"/>
              </a:rPr>
              <a:t>sellotape</a:t>
            </a:r>
            <a:r>
              <a:rPr lang="en-GB" sz="1500" kern="100" dirty="0">
                <a:effectLst/>
                <a:latin typeface="Aptos" panose="020B0004020202020204" pitchFamily="34" charset="0"/>
                <a:ea typeface="Aptos" panose="020B0004020202020204" pitchFamily="34" charset="0"/>
                <a:cs typeface="Times New Roman" panose="02020603050405020304" pitchFamily="18" charset="0"/>
              </a:rPr>
              <a:t>, ensuring there are no holes or gaps.</a:t>
            </a:r>
          </a:p>
          <a:p>
            <a:pPr marL="342900" lvl="0" indent="-342900">
              <a:lnSpc>
                <a:spcPct val="107000"/>
              </a:lnSpc>
              <a:spcAft>
                <a:spcPts val="800"/>
              </a:spcAft>
              <a:buFont typeface="+mj-lt"/>
              <a:buAutoNum type="arabicPeriod"/>
            </a:pPr>
            <a:r>
              <a:rPr lang="en-GB" sz="1500" kern="100" dirty="0">
                <a:effectLst/>
                <a:latin typeface="Aptos" panose="020B0004020202020204" pitchFamily="34" charset="0"/>
                <a:ea typeface="Aptos" panose="020B0004020202020204" pitchFamily="34" charset="0"/>
                <a:cs typeface="Times New Roman" panose="02020603050405020304" pitchFamily="18" charset="0"/>
              </a:rPr>
              <a:t>Leave the other side open. This is where the smaller straw will be inserted.</a:t>
            </a:r>
          </a:p>
          <a:p>
            <a:pPr>
              <a:lnSpc>
                <a:spcPct val="107000"/>
              </a:lnSpc>
              <a:spcAft>
                <a:spcPts val="800"/>
              </a:spcAft>
              <a:buNone/>
            </a:pPr>
            <a:r>
              <a:rPr lang="en-GB" sz="1500" kern="100" dirty="0">
                <a:effectLst/>
                <a:latin typeface="Aptos" panose="020B0004020202020204" pitchFamily="34" charset="0"/>
                <a:ea typeface="Aptos" panose="020B0004020202020204" pitchFamily="34" charset="0"/>
                <a:cs typeface="Times New Roman" panose="02020603050405020304" pitchFamily="18" charset="0"/>
              </a:rPr>
              <a:t>Rocket Templates:</a:t>
            </a:r>
          </a:p>
          <a:p>
            <a:pPr marL="342900" lvl="0" indent="-342900">
              <a:lnSpc>
                <a:spcPct val="107000"/>
              </a:lnSpc>
              <a:buFont typeface="+mj-lt"/>
              <a:buAutoNum type="arabicPeriod"/>
            </a:pPr>
            <a:r>
              <a:rPr lang="en-GB" sz="1500" kern="100" dirty="0">
                <a:effectLst/>
                <a:latin typeface="Aptos" panose="020B0004020202020204" pitchFamily="34" charset="0"/>
                <a:ea typeface="Aptos" panose="020B0004020202020204" pitchFamily="34" charset="0"/>
                <a:cs typeface="Times New Roman" panose="02020603050405020304" pitchFamily="18" charset="0"/>
              </a:rPr>
              <a:t>Print and cut out the rocket templates.</a:t>
            </a:r>
          </a:p>
          <a:p>
            <a:pPr marL="342900" lvl="0" indent="-342900">
              <a:lnSpc>
                <a:spcPct val="107000"/>
              </a:lnSpc>
              <a:spcAft>
                <a:spcPts val="800"/>
              </a:spcAft>
              <a:buFont typeface="+mj-lt"/>
              <a:buAutoNum type="arabicPeriod"/>
            </a:pPr>
            <a:r>
              <a:rPr lang="en-GB" sz="1500" kern="100" dirty="0">
                <a:effectLst/>
                <a:latin typeface="Aptos" panose="020B0004020202020204" pitchFamily="34" charset="0"/>
                <a:ea typeface="Aptos" panose="020B0004020202020204" pitchFamily="34" charset="0"/>
                <a:cs typeface="Times New Roman" panose="02020603050405020304" pitchFamily="18" charset="0"/>
              </a:rPr>
              <a:t>Tape a straw pocket to the back of each template.</a:t>
            </a:r>
          </a:p>
        </p:txBody>
      </p:sp>
      <p:pic>
        <p:nvPicPr>
          <p:cNvPr id="3" name="Graphic 2" descr="Rocket with solid fill">
            <a:extLst>
              <a:ext uri="{FF2B5EF4-FFF2-40B4-BE49-F238E27FC236}">
                <a16:creationId xmlns:a16="http://schemas.microsoft.com/office/drawing/2014/main" id="{9A5F8A63-208E-4B6D-99AD-1DD455408803}"/>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0134600" y="570706"/>
            <a:ext cx="914400" cy="914400"/>
          </a:xfrm>
          <a:prstGeom prst="rect">
            <a:avLst/>
          </a:prstGeom>
        </p:spPr>
      </p:pic>
      <p:sp>
        <p:nvSpPr>
          <p:cNvPr id="4" name="TextBox 3">
            <a:extLst>
              <a:ext uri="{FF2B5EF4-FFF2-40B4-BE49-F238E27FC236}">
                <a16:creationId xmlns:a16="http://schemas.microsoft.com/office/drawing/2014/main" id="{5A093074-03AB-C17B-07E9-ECC77C003CA6}"/>
              </a:ext>
            </a:extLst>
          </p:cNvPr>
          <p:cNvSpPr txBox="1"/>
          <p:nvPr/>
        </p:nvSpPr>
        <p:spPr>
          <a:xfrm>
            <a:off x="1919123" y="4503060"/>
            <a:ext cx="7543800" cy="1915396"/>
          </a:xfrm>
          <a:prstGeom prst="rect">
            <a:avLst/>
          </a:prstGeom>
          <a:noFill/>
        </p:spPr>
        <p:txBody>
          <a:bodyPr wrap="square">
            <a:spAutoFit/>
          </a:bodyPr>
          <a:lstStyle/>
          <a:p>
            <a:pPr>
              <a:lnSpc>
                <a:spcPct val="107000"/>
              </a:lnSpc>
              <a:spcAft>
                <a:spcPts val="800"/>
              </a:spcAft>
              <a:buNone/>
            </a:pPr>
            <a:r>
              <a:rPr lang="en-GB" sz="1500" b="1" kern="100" dirty="0">
                <a:effectLst/>
                <a:latin typeface="Aptos" panose="020B0004020202020204" pitchFamily="34" charset="0"/>
                <a:ea typeface="Aptos" panose="020B0004020202020204" pitchFamily="34" charset="0"/>
                <a:cs typeface="Times New Roman" panose="02020603050405020304" pitchFamily="18" charset="0"/>
              </a:rPr>
              <a:t>Activity Instructions</a:t>
            </a:r>
          </a:p>
          <a:p>
            <a:pPr marL="342900" lvl="0" indent="-342900">
              <a:lnSpc>
                <a:spcPct val="107000"/>
              </a:lnSpc>
              <a:buFont typeface="+mj-lt"/>
              <a:buAutoNum type="arabicPeriod"/>
            </a:pPr>
            <a:r>
              <a:rPr lang="en-GB" sz="1500" kern="100" dirty="0">
                <a:effectLst/>
                <a:latin typeface="Aptos" panose="020B0004020202020204" pitchFamily="34" charset="0"/>
                <a:ea typeface="Aptos" panose="020B0004020202020204" pitchFamily="34" charset="0"/>
                <a:cs typeface="Times New Roman" panose="02020603050405020304" pitchFamily="18" charset="0"/>
              </a:rPr>
              <a:t>Split the class into groups of 4.</a:t>
            </a:r>
          </a:p>
          <a:p>
            <a:pPr marL="342900" lvl="0" indent="-342900">
              <a:lnSpc>
                <a:spcPct val="107000"/>
              </a:lnSpc>
              <a:buFont typeface="+mj-lt"/>
              <a:buAutoNum type="arabicPeriod"/>
            </a:pPr>
            <a:r>
              <a:rPr lang="en-GB" sz="1500" kern="100" dirty="0">
                <a:effectLst/>
                <a:latin typeface="Aptos" panose="020B0004020202020204" pitchFamily="34" charset="0"/>
                <a:ea typeface="Aptos" panose="020B0004020202020204" pitchFamily="34" charset="0"/>
                <a:cs typeface="Times New Roman" panose="02020603050405020304" pitchFamily="18" charset="0"/>
              </a:rPr>
              <a:t>Give each pupil a rocket template, a thin paper straw, and coloured pens and pencils.</a:t>
            </a:r>
          </a:p>
          <a:p>
            <a:pPr marL="342900" lvl="0" indent="-342900">
              <a:lnSpc>
                <a:spcPct val="107000"/>
              </a:lnSpc>
              <a:buFont typeface="+mj-lt"/>
              <a:buAutoNum type="arabicPeriod"/>
            </a:pPr>
            <a:r>
              <a:rPr lang="en-GB" sz="1500" kern="100" dirty="0">
                <a:effectLst/>
                <a:latin typeface="Aptos" panose="020B0004020202020204" pitchFamily="34" charset="0"/>
                <a:ea typeface="Aptos" panose="020B0004020202020204" pitchFamily="34" charset="0"/>
                <a:cs typeface="Times New Roman" panose="02020603050405020304" pitchFamily="18" charset="0"/>
              </a:rPr>
              <a:t>Allow time for the pupils to decorate their rocket templates using the coloured pens and pencils.</a:t>
            </a:r>
          </a:p>
          <a:p>
            <a:pPr marL="342900" lvl="0" indent="-342900">
              <a:lnSpc>
                <a:spcPct val="107000"/>
              </a:lnSpc>
              <a:buFont typeface="+mj-lt"/>
              <a:buAutoNum type="arabicPeriod"/>
            </a:pPr>
            <a:r>
              <a:rPr lang="en-GB" sz="1500" kern="100" dirty="0">
                <a:effectLst/>
                <a:latin typeface="Aptos" panose="020B0004020202020204" pitchFamily="34" charset="0"/>
                <a:ea typeface="Aptos" panose="020B0004020202020204" pitchFamily="34" charset="0"/>
                <a:cs typeface="Times New Roman" panose="02020603050405020304" pitchFamily="18" charset="0"/>
              </a:rPr>
              <a:t>Insert the thin straw into the open end of the straw pocket.</a:t>
            </a:r>
          </a:p>
          <a:p>
            <a:pPr marL="342900" lvl="0" indent="-342900">
              <a:lnSpc>
                <a:spcPct val="107000"/>
              </a:lnSpc>
              <a:spcAft>
                <a:spcPts val="800"/>
              </a:spcAft>
              <a:buFont typeface="+mj-lt"/>
              <a:buAutoNum type="arabicPeriod"/>
            </a:pPr>
            <a:r>
              <a:rPr lang="en-GB" sz="1500" kern="100" dirty="0">
                <a:effectLst/>
                <a:latin typeface="Aptos" panose="020B0004020202020204" pitchFamily="34" charset="0"/>
                <a:ea typeface="Aptos" panose="020B0004020202020204" pitchFamily="34" charset="0"/>
                <a:cs typeface="Times New Roman" panose="02020603050405020304" pitchFamily="18" charset="0"/>
              </a:rPr>
              <a:t>Blow through the thin rocket and watch the rocket launch into the air.</a:t>
            </a:r>
          </a:p>
        </p:txBody>
      </p:sp>
    </p:spTree>
    <p:extLst>
      <p:ext uri="{BB962C8B-B14F-4D97-AF65-F5344CB8AC3E}">
        <p14:creationId xmlns:p14="http://schemas.microsoft.com/office/powerpoint/2010/main" val="274781417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9185A4-1B2A-E23E-C45D-82E56FF8F5A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07AFDEF-E717-B507-6E9C-FF81C9B0F816}"/>
              </a:ext>
            </a:extLst>
          </p:cNvPr>
          <p:cNvSpPr>
            <a:spLocks noGrp="1"/>
          </p:cNvSpPr>
          <p:nvPr>
            <p:ph type="ctrTitle"/>
          </p:nvPr>
        </p:nvSpPr>
        <p:spPr/>
        <p:txBody>
          <a:bodyPr/>
          <a:lstStyle/>
          <a:p>
            <a:r>
              <a:rPr lang="en-GB" dirty="0"/>
              <a:t>Space Lander Challenge</a:t>
            </a:r>
          </a:p>
        </p:txBody>
      </p:sp>
      <p:sp>
        <p:nvSpPr>
          <p:cNvPr id="3" name="Subtitle 2">
            <a:extLst>
              <a:ext uri="{FF2B5EF4-FFF2-40B4-BE49-F238E27FC236}">
                <a16:creationId xmlns:a16="http://schemas.microsoft.com/office/drawing/2014/main" id="{8F597A50-31B2-11BC-7406-8A9C332E8E9B}"/>
              </a:ext>
            </a:extLst>
          </p:cNvPr>
          <p:cNvSpPr>
            <a:spLocks noGrp="1"/>
          </p:cNvSpPr>
          <p:nvPr>
            <p:ph type="subTitle" idx="1"/>
          </p:nvPr>
        </p:nvSpPr>
        <p:spPr/>
        <p:txBody>
          <a:bodyPr/>
          <a:lstStyle/>
          <a:p>
            <a:r>
              <a:rPr lang="en-GB" dirty="0"/>
              <a:t>Level One</a:t>
            </a:r>
          </a:p>
        </p:txBody>
      </p:sp>
    </p:spTree>
    <p:extLst>
      <p:ext uri="{BB962C8B-B14F-4D97-AF65-F5344CB8AC3E}">
        <p14:creationId xmlns:p14="http://schemas.microsoft.com/office/powerpoint/2010/main" val="403413398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8CB084-BDA7-E579-8B4C-19D1BDE0D0A6}"/>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A08D753E-2DEF-29BF-4DBF-10EF9A7EF6CE}"/>
              </a:ext>
            </a:extLst>
          </p:cNvPr>
          <p:cNvSpPr>
            <a:spLocks noGrp="1"/>
          </p:cNvSpPr>
          <p:nvPr>
            <p:ph type="title"/>
          </p:nvPr>
        </p:nvSpPr>
        <p:spPr/>
        <p:txBody>
          <a:bodyPr/>
          <a:lstStyle/>
          <a:p>
            <a:r>
              <a:rPr lang="en-GB" dirty="0">
                <a:solidFill>
                  <a:schemeClr val="tx1"/>
                </a:solidFill>
              </a:rPr>
              <a:t>Space Lander Challenge</a:t>
            </a:r>
          </a:p>
        </p:txBody>
      </p:sp>
      <p:sp>
        <p:nvSpPr>
          <p:cNvPr id="7" name="TextBox 6">
            <a:extLst>
              <a:ext uri="{FF2B5EF4-FFF2-40B4-BE49-F238E27FC236}">
                <a16:creationId xmlns:a16="http://schemas.microsoft.com/office/drawing/2014/main" id="{8242EC0C-269C-E377-0226-47C25D19C107}"/>
              </a:ext>
            </a:extLst>
          </p:cNvPr>
          <p:cNvSpPr txBox="1"/>
          <p:nvPr/>
        </p:nvSpPr>
        <p:spPr>
          <a:xfrm>
            <a:off x="1001486" y="1578429"/>
            <a:ext cx="5812971" cy="1200329"/>
          </a:xfrm>
          <a:prstGeom prst="rect">
            <a:avLst/>
          </a:prstGeom>
          <a:noFill/>
        </p:spPr>
        <p:txBody>
          <a:bodyPr wrap="square" rtlCol="0">
            <a:spAutoFit/>
          </a:bodyPr>
          <a:lstStyle/>
          <a:p>
            <a:r>
              <a:rPr lang="en-GB" sz="1800" b="1" kern="100" dirty="0">
                <a:effectLst/>
                <a:latin typeface="Aptos" panose="020B0004020202020204" pitchFamily="34" charset="0"/>
                <a:ea typeface="Aptos" panose="020B0004020202020204" pitchFamily="34" charset="0"/>
                <a:cs typeface="Times New Roman" panose="02020603050405020304" pitchFamily="18" charset="0"/>
              </a:rPr>
              <a:t>Aim:</a:t>
            </a:r>
            <a:r>
              <a:rPr lang="en-GB" sz="1800" kern="100" dirty="0">
                <a:effectLst/>
                <a:latin typeface="Aptos" panose="020B0004020202020204" pitchFamily="34" charset="0"/>
                <a:ea typeface="Aptos" panose="020B0004020202020204" pitchFamily="34" charset="0"/>
                <a:cs typeface="Times New Roman" panose="02020603050405020304" pitchFamily="18" charset="0"/>
              </a:rPr>
              <a:t> To explore the concept of impact forces and cushioning by designing and building a space lander to safely land an "astronaut" (egg), connecting this activity to real-world applications within the aerospace sector.</a:t>
            </a:r>
          </a:p>
        </p:txBody>
      </p:sp>
      <p:sp>
        <p:nvSpPr>
          <p:cNvPr id="8" name="Rectangle 7">
            <a:extLst>
              <a:ext uri="{FF2B5EF4-FFF2-40B4-BE49-F238E27FC236}">
                <a16:creationId xmlns:a16="http://schemas.microsoft.com/office/drawing/2014/main" id="{CB28B248-0D33-19FE-D667-7BACB54A490F}"/>
              </a:ext>
            </a:extLst>
          </p:cNvPr>
          <p:cNvSpPr>
            <a:spLocks noGrp="1" noRot="1" noMove="1" noResize="1" noEditPoints="1" noAdjustHandles="1" noChangeArrowheads="1" noChangeShapeType="1"/>
          </p:cNvSpPr>
          <p:nvPr/>
        </p:nvSpPr>
        <p:spPr>
          <a:xfrm>
            <a:off x="1001486" y="3058886"/>
            <a:ext cx="4985657" cy="2917371"/>
          </a:xfrm>
          <a:prstGeom prst="rect">
            <a:avLst/>
          </a:prstGeom>
          <a:solidFill>
            <a:srgbClr val="FAED3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a:extLst>
              <a:ext uri="{FF2B5EF4-FFF2-40B4-BE49-F238E27FC236}">
                <a16:creationId xmlns:a16="http://schemas.microsoft.com/office/drawing/2014/main" id="{C13E1A66-CD92-A987-A3F3-8EE3041AB901}"/>
              </a:ext>
            </a:extLst>
          </p:cNvPr>
          <p:cNvSpPr>
            <a:spLocks noGrp="1" noRot="1" noMove="1" noResize="1" noEditPoints="1" noAdjustHandles="1" noChangeArrowheads="1" noChangeShapeType="1"/>
          </p:cNvSpPr>
          <p:nvPr/>
        </p:nvSpPr>
        <p:spPr>
          <a:xfrm>
            <a:off x="6139543" y="3058885"/>
            <a:ext cx="4985657" cy="2917371"/>
          </a:xfrm>
          <a:prstGeom prst="rect">
            <a:avLst/>
          </a:prstGeom>
          <a:solidFill>
            <a:srgbClr val="FAED3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TextBox 9">
            <a:extLst>
              <a:ext uri="{FF2B5EF4-FFF2-40B4-BE49-F238E27FC236}">
                <a16:creationId xmlns:a16="http://schemas.microsoft.com/office/drawing/2014/main" id="{6FC6DF59-9BC3-1802-F293-7787E911C3DB}"/>
              </a:ext>
            </a:extLst>
          </p:cNvPr>
          <p:cNvSpPr txBox="1">
            <a:spLocks noGrp="1" noRot="1" noMove="1" noResize="1" noEditPoints="1" noAdjustHandles="1" noChangeArrowheads="1" noChangeShapeType="1"/>
          </p:cNvSpPr>
          <p:nvPr/>
        </p:nvSpPr>
        <p:spPr>
          <a:xfrm>
            <a:off x="1077685" y="3298371"/>
            <a:ext cx="4833257" cy="927433"/>
          </a:xfrm>
          <a:prstGeom prst="rect">
            <a:avLst/>
          </a:prstGeom>
          <a:noFill/>
        </p:spPr>
        <p:txBody>
          <a:bodyPr wrap="square" rtlCol="0">
            <a:spAutoFit/>
          </a:bodyPr>
          <a:lstStyle/>
          <a:p>
            <a:pPr>
              <a:lnSpc>
                <a:spcPct val="107000"/>
              </a:lnSpc>
              <a:spcAft>
                <a:spcPts val="800"/>
              </a:spcAft>
              <a:buNone/>
            </a:pPr>
            <a:r>
              <a:rPr lang="en-GB" sz="1500" b="1" kern="100" dirty="0">
                <a:effectLst/>
                <a:latin typeface="Aptos" panose="020B0004020202020204" pitchFamily="34" charset="0"/>
                <a:ea typeface="Aptos" panose="020B0004020202020204" pitchFamily="34" charset="0"/>
                <a:cs typeface="Times New Roman" panose="02020603050405020304" pitchFamily="18" charset="0"/>
              </a:rPr>
              <a:t>Learning Intentions</a:t>
            </a:r>
          </a:p>
          <a:p>
            <a:pPr marL="342900" lvl="0" indent="-342900">
              <a:lnSpc>
                <a:spcPct val="107000"/>
              </a:lnSpc>
              <a:buFont typeface="Symbol" panose="05050102010706020507" pitchFamily="18" charset="2"/>
              <a:buChar char=""/>
            </a:pPr>
            <a:r>
              <a:rPr lang="en-GB" sz="1500" kern="100" dirty="0">
                <a:latin typeface="Aptos" panose="020B0004020202020204" pitchFamily="34" charset="0"/>
                <a:ea typeface="Aptos" panose="020B0004020202020204" pitchFamily="34" charset="0"/>
                <a:cs typeface="Times New Roman" panose="02020603050405020304" pitchFamily="18" charset="0"/>
              </a:rPr>
              <a:t>We are learning how to design a safe landing for a space lander, just like real aerospace engineers do.</a:t>
            </a:r>
            <a:endParaRPr lang="en-GB" sz="15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1" name="TextBox 10">
            <a:extLst>
              <a:ext uri="{FF2B5EF4-FFF2-40B4-BE49-F238E27FC236}">
                <a16:creationId xmlns:a16="http://schemas.microsoft.com/office/drawing/2014/main" id="{CFF09D89-9F41-B0C7-3EC9-F1A2E8EA7127}"/>
              </a:ext>
            </a:extLst>
          </p:cNvPr>
          <p:cNvSpPr txBox="1">
            <a:spLocks noGrp="1" noRot="1" noMove="1" noResize="1" noEditPoints="1" noAdjustHandles="1" noChangeArrowheads="1" noChangeShapeType="1"/>
          </p:cNvSpPr>
          <p:nvPr/>
        </p:nvSpPr>
        <p:spPr>
          <a:xfrm>
            <a:off x="6291943" y="3238982"/>
            <a:ext cx="4833257" cy="2409378"/>
          </a:xfrm>
          <a:prstGeom prst="rect">
            <a:avLst/>
          </a:prstGeom>
          <a:noFill/>
        </p:spPr>
        <p:txBody>
          <a:bodyPr wrap="square" rtlCol="0">
            <a:spAutoFit/>
          </a:bodyPr>
          <a:lstStyle/>
          <a:p>
            <a:pPr>
              <a:lnSpc>
                <a:spcPct val="107000"/>
              </a:lnSpc>
              <a:spcAft>
                <a:spcPts val="800"/>
              </a:spcAft>
              <a:buNone/>
            </a:pPr>
            <a:r>
              <a:rPr lang="en-GB" sz="1500" b="1" kern="100" dirty="0">
                <a:effectLst/>
                <a:latin typeface="Aptos" panose="020B0004020202020204" pitchFamily="34" charset="0"/>
                <a:ea typeface="Aptos" panose="020B0004020202020204" pitchFamily="34" charset="0"/>
                <a:cs typeface="Times New Roman" panose="02020603050405020304" pitchFamily="18" charset="0"/>
              </a:rPr>
              <a:t>Success Criteria</a:t>
            </a:r>
            <a:endParaRPr lang="en-GB" sz="15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500" kern="100" dirty="0">
                <a:effectLst/>
                <a:latin typeface="Aptos" panose="020B0004020202020204" pitchFamily="34" charset="0"/>
                <a:ea typeface="Aptos" panose="020B0004020202020204" pitchFamily="34" charset="0"/>
                <a:cs typeface="Times New Roman" panose="02020603050405020304" pitchFamily="18" charset="0"/>
              </a:rPr>
              <a:t>I can explain what impact force is. </a:t>
            </a:r>
          </a:p>
          <a:p>
            <a:pPr marL="342900" lvl="0" indent="-342900">
              <a:lnSpc>
                <a:spcPct val="107000"/>
              </a:lnSpc>
              <a:buFont typeface="Symbol" panose="05050102010706020507" pitchFamily="18" charset="2"/>
              <a:buChar char=""/>
            </a:pPr>
            <a:r>
              <a:rPr lang="en-GB" sz="1500" kern="100" dirty="0">
                <a:effectLst/>
                <a:latin typeface="Aptos" panose="020B0004020202020204" pitchFamily="34" charset="0"/>
                <a:ea typeface="Aptos" panose="020B0004020202020204" pitchFamily="34" charset="0"/>
                <a:cs typeface="Times New Roman" panose="02020603050405020304" pitchFamily="18" charset="0"/>
              </a:rPr>
              <a:t>I can design and build a space lander using different materials. </a:t>
            </a:r>
          </a:p>
          <a:p>
            <a:pPr marL="342900" lvl="0" indent="-342900">
              <a:lnSpc>
                <a:spcPct val="107000"/>
              </a:lnSpc>
              <a:buFont typeface="Symbol" panose="05050102010706020507" pitchFamily="18" charset="2"/>
              <a:buChar char=""/>
            </a:pPr>
            <a:r>
              <a:rPr lang="en-GB" sz="1500" kern="100" dirty="0">
                <a:effectLst/>
                <a:latin typeface="Aptos" panose="020B0004020202020204" pitchFamily="34" charset="0"/>
                <a:ea typeface="Aptos" panose="020B0004020202020204" pitchFamily="34" charset="0"/>
                <a:cs typeface="Times New Roman" panose="02020603050405020304" pitchFamily="18" charset="0"/>
              </a:rPr>
              <a:t>I can test my space lander and see if it protects the "astronaut" (egg). </a:t>
            </a:r>
          </a:p>
          <a:p>
            <a:pPr marL="342900" lvl="0" indent="-342900">
              <a:lnSpc>
                <a:spcPct val="107000"/>
              </a:lnSpc>
              <a:buFont typeface="Symbol" panose="05050102010706020507" pitchFamily="18" charset="2"/>
              <a:buChar char=""/>
            </a:pPr>
            <a:r>
              <a:rPr lang="en-GB" sz="1500" kern="100" dirty="0">
                <a:effectLst/>
                <a:latin typeface="Aptos" panose="020B0004020202020204" pitchFamily="34" charset="0"/>
                <a:ea typeface="Aptos" panose="020B0004020202020204" pitchFamily="34" charset="0"/>
                <a:cs typeface="Times New Roman" panose="02020603050405020304" pitchFamily="18" charset="0"/>
              </a:rPr>
              <a:t>I can describe how scientists and engineers use cushioning to protect things. </a:t>
            </a:r>
          </a:p>
          <a:p>
            <a:pPr marL="342900" lvl="0" indent="-342900">
              <a:lnSpc>
                <a:spcPct val="107000"/>
              </a:lnSpc>
              <a:buFont typeface="Symbol" panose="05050102010706020507" pitchFamily="18" charset="2"/>
              <a:buChar char=""/>
            </a:pPr>
            <a:r>
              <a:rPr lang="en-GB" sz="1500" kern="100" dirty="0">
                <a:effectLst/>
                <a:latin typeface="Aptos" panose="020B0004020202020204" pitchFamily="34" charset="0"/>
                <a:ea typeface="Aptos" panose="020B0004020202020204" pitchFamily="34" charset="0"/>
                <a:cs typeface="Times New Roman" panose="02020603050405020304" pitchFamily="18" charset="0"/>
              </a:rPr>
              <a:t>I can work with my group to create a design.</a:t>
            </a:r>
          </a:p>
        </p:txBody>
      </p:sp>
      <p:sp>
        <p:nvSpPr>
          <p:cNvPr id="12" name="TextBox 11">
            <a:extLst>
              <a:ext uri="{FF2B5EF4-FFF2-40B4-BE49-F238E27FC236}">
                <a16:creationId xmlns:a16="http://schemas.microsoft.com/office/drawing/2014/main" id="{45DD48C8-9CEE-42F0-DF4B-C982E8E2BC37}"/>
              </a:ext>
            </a:extLst>
          </p:cNvPr>
          <p:cNvSpPr txBox="1"/>
          <p:nvPr/>
        </p:nvSpPr>
        <p:spPr>
          <a:xfrm>
            <a:off x="7043057" y="1578429"/>
            <a:ext cx="4082143" cy="369332"/>
          </a:xfrm>
          <a:prstGeom prst="rect">
            <a:avLst/>
          </a:prstGeom>
          <a:noFill/>
        </p:spPr>
        <p:txBody>
          <a:bodyPr wrap="square" numCol="2" rtlCol="0">
            <a:spAutoFit/>
          </a:bodyPr>
          <a:lstStyle/>
          <a:p>
            <a:r>
              <a:rPr lang="en-GB" b="1" kern="100" dirty="0" err="1">
                <a:latin typeface="Aptos" panose="020B0004020202020204" pitchFamily="34" charset="0"/>
                <a:ea typeface="Aptos" panose="020B0004020202020204" pitchFamily="34" charset="0"/>
                <a:cs typeface="Times New Roman" panose="02020603050405020304" pitchFamily="18" charset="0"/>
              </a:rPr>
              <a:t>CfE</a:t>
            </a:r>
            <a:r>
              <a:rPr lang="en-GB" b="1" kern="100" dirty="0">
                <a:latin typeface="Aptos" panose="020B0004020202020204" pitchFamily="34" charset="0"/>
                <a:ea typeface="Aptos" panose="020B0004020202020204" pitchFamily="34" charset="0"/>
                <a:cs typeface="Times New Roman" panose="02020603050405020304" pitchFamily="18" charset="0"/>
              </a:rPr>
              <a:t> Links</a:t>
            </a:r>
            <a:endParaRPr lang="en-GB" sz="1800" b="1"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3" name="TextBox 12">
            <a:extLst>
              <a:ext uri="{FF2B5EF4-FFF2-40B4-BE49-F238E27FC236}">
                <a16:creationId xmlns:a16="http://schemas.microsoft.com/office/drawing/2014/main" id="{7A50CCDD-14F7-3A8C-E6BB-6654A27250E0}"/>
              </a:ext>
            </a:extLst>
          </p:cNvPr>
          <p:cNvSpPr txBox="1"/>
          <p:nvPr/>
        </p:nvSpPr>
        <p:spPr>
          <a:xfrm>
            <a:off x="7043057" y="1887754"/>
            <a:ext cx="4082143" cy="1046440"/>
          </a:xfrm>
          <a:prstGeom prst="rect">
            <a:avLst/>
          </a:prstGeom>
          <a:noFill/>
        </p:spPr>
        <p:txBody>
          <a:bodyPr wrap="square" numCol="2" rtlCol="0">
            <a:spAutoFit/>
          </a:bodyPr>
          <a:lstStyle/>
          <a:p>
            <a:pPr>
              <a:spcAft>
                <a:spcPts val="800"/>
              </a:spcAft>
            </a:pPr>
            <a:r>
              <a:rPr lang="en-GB" sz="1400" b="1" kern="100" dirty="0">
                <a:latin typeface="Aptos" panose="020B0004020202020204" pitchFamily="34" charset="0"/>
                <a:ea typeface="Aptos" panose="020B0004020202020204" pitchFamily="34" charset="0"/>
                <a:cs typeface="Times New Roman" panose="02020603050405020304" pitchFamily="18" charset="0"/>
              </a:rPr>
              <a:t>SCN 1-07a</a:t>
            </a:r>
          </a:p>
          <a:p>
            <a:pPr>
              <a:spcAft>
                <a:spcPts val="800"/>
              </a:spcAft>
            </a:pPr>
            <a:r>
              <a:rPr lang="en-GB" sz="1400" b="1" kern="100" dirty="0">
                <a:effectLst/>
                <a:latin typeface="Aptos" panose="020B0004020202020204" pitchFamily="34" charset="0"/>
                <a:ea typeface="Aptos" panose="020B0004020202020204" pitchFamily="34" charset="0"/>
                <a:cs typeface="Times New Roman" panose="02020603050405020304" pitchFamily="18" charset="0"/>
              </a:rPr>
              <a:t>TCH 1-12a</a:t>
            </a:r>
            <a:endParaRPr lang="en-GB" sz="1400" kern="100" dirty="0">
              <a:effectLst/>
              <a:latin typeface="Aptos" panose="020B0004020202020204" pitchFamily="34" charset="0"/>
              <a:ea typeface="Aptos" panose="020B0004020202020204" pitchFamily="34" charset="0"/>
              <a:cs typeface="Times New Roman" panose="02020603050405020304" pitchFamily="18" charset="0"/>
            </a:endParaRPr>
          </a:p>
          <a:p>
            <a:pPr>
              <a:spcAft>
                <a:spcPts val="800"/>
              </a:spcAft>
            </a:pPr>
            <a:endParaRPr lang="en-GB" sz="1400" kern="100" dirty="0">
              <a:latin typeface="Aptos" panose="020B0004020202020204" pitchFamily="34" charset="0"/>
              <a:ea typeface="Aptos" panose="020B0004020202020204" pitchFamily="34" charset="0"/>
              <a:cs typeface="Times New Roman" panose="02020603050405020304" pitchFamily="18" charset="0"/>
            </a:endParaRPr>
          </a:p>
          <a:p>
            <a:pPr>
              <a:spcAft>
                <a:spcPts val="800"/>
              </a:spcAft>
            </a:pPr>
            <a:endParaRPr lang="en-GB" sz="14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2" name="Graphic 1" descr="Rocket with solid fill">
            <a:extLst>
              <a:ext uri="{FF2B5EF4-FFF2-40B4-BE49-F238E27FC236}">
                <a16:creationId xmlns:a16="http://schemas.microsoft.com/office/drawing/2014/main" id="{2E135970-69E8-677E-EC56-8AE3C10FE22B}"/>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0134600" y="570706"/>
            <a:ext cx="914400" cy="914400"/>
          </a:xfrm>
          <a:prstGeom prst="rect">
            <a:avLst/>
          </a:prstGeom>
        </p:spPr>
      </p:pic>
    </p:spTree>
    <p:extLst>
      <p:ext uri="{BB962C8B-B14F-4D97-AF65-F5344CB8AC3E}">
        <p14:creationId xmlns:p14="http://schemas.microsoft.com/office/powerpoint/2010/main" val="224484099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4D6C52-F125-3DED-13E9-7CD647982A83}"/>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91FD164D-9F1F-C187-E71A-000B40EE63B3}"/>
              </a:ext>
            </a:extLst>
          </p:cNvPr>
          <p:cNvSpPr>
            <a:spLocks noGrp="1"/>
          </p:cNvSpPr>
          <p:nvPr>
            <p:ph type="title"/>
          </p:nvPr>
        </p:nvSpPr>
        <p:spPr/>
        <p:txBody>
          <a:bodyPr/>
          <a:lstStyle/>
          <a:p>
            <a:r>
              <a:rPr lang="en-GB" dirty="0">
                <a:solidFill>
                  <a:schemeClr val="tx1"/>
                </a:solidFill>
              </a:rPr>
              <a:t>Space Lander Challenge</a:t>
            </a:r>
          </a:p>
        </p:txBody>
      </p:sp>
      <p:sp>
        <p:nvSpPr>
          <p:cNvPr id="7" name="TextBox 6">
            <a:extLst>
              <a:ext uri="{FF2B5EF4-FFF2-40B4-BE49-F238E27FC236}">
                <a16:creationId xmlns:a16="http://schemas.microsoft.com/office/drawing/2014/main" id="{AD00C422-2621-E69E-F8A9-CEB33D68B4E6}"/>
              </a:ext>
            </a:extLst>
          </p:cNvPr>
          <p:cNvSpPr txBox="1"/>
          <p:nvPr/>
        </p:nvSpPr>
        <p:spPr>
          <a:xfrm>
            <a:off x="1001486" y="1623874"/>
            <a:ext cx="10047514" cy="369332"/>
          </a:xfrm>
          <a:prstGeom prst="rect">
            <a:avLst/>
          </a:prstGeom>
          <a:noFill/>
        </p:spPr>
        <p:txBody>
          <a:bodyPr wrap="square" rtlCol="0">
            <a:spAutoFit/>
          </a:bodyPr>
          <a:lstStyle/>
          <a:p>
            <a:r>
              <a:rPr lang="en-GB" sz="1800" b="1" kern="100" dirty="0">
                <a:effectLst/>
                <a:latin typeface="Aptos" panose="020B0004020202020204" pitchFamily="34" charset="0"/>
                <a:ea typeface="Aptos" panose="020B0004020202020204" pitchFamily="34" charset="0"/>
                <a:cs typeface="Times New Roman" panose="02020603050405020304" pitchFamily="18" charset="0"/>
              </a:rPr>
              <a:t>Materials</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p:txBody>
      </p:sp>
      <p:graphicFrame>
        <p:nvGraphicFramePr>
          <p:cNvPr id="3" name="Table 2">
            <a:extLst>
              <a:ext uri="{FF2B5EF4-FFF2-40B4-BE49-F238E27FC236}">
                <a16:creationId xmlns:a16="http://schemas.microsoft.com/office/drawing/2014/main" id="{E4E9AD30-49EA-293D-9989-E6C6367D0F2C}"/>
              </a:ext>
            </a:extLst>
          </p:cNvPr>
          <p:cNvGraphicFramePr>
            <a:graphicFrameLocks noGrp="1"/>
          </p:cNvGraphicFramePr>
          <p:nvPr/>
        </p:nvGraphicFramePr>
        <p:xfrm>
          <a:off x="1095503" y="2198788"/>
          <a:ext cx="9859480" cy="3456000"/>
        </p:xfrm>
        <a:graphic>
          <a:graphicData uri="http://schemas.openxmlformats.org/drawingml/2006/table">
            <a:tbl>
              <a:tblPr firstRow="1" firstCol="1" bandRow="1">
                <a:tableStyleId>{00A15C55-8517-42AA-B614-E9B94910E393}</a:tableStyleId>
              </a:tblPr>
              <a:tblGrid>
                <a:gridCol w="7435072">
                  <a:extLst>
                    <a:ext uri="{9D8B030D-6E8A-4147-A177-3AD203B41FA5}">
                      <a16:colId xmlns:a16="http://schemas.microsoft.com/office/drawing/2014/main" val="3450994126"/>
                    </a:ext>
                  </a:extLst>
                </a:gridCol>
                <a:gridCol w="2424408">
                  <a:extLst>
                    <a:ext uri="{9D8B030D-6E8A-4147-A177-3AD203B41FA5}">
                      <a16:colId xmlns:a16="http://schemas.microsoft.com/office/drawing/2014/main" val="2923859015"/>
                    </a:ext>
                  </a:extLst>
                </a:gridCol>
              </a:tblGrid>
              <a:tr h="288000">
                <a:tc>
                  <a:txBody>
                    <a:bodyPr/>
                    <a:lstStyle/>
                    <a:p>
                      <a:pPr>
                        <a:lnSpc>
                          <a:spcPct val="107000"/>
                        </a:lnSpc>
                        <a:spcAft>
                          <a:spcPts val="800"/>
                        </a:spcAft>
                        <a:buNone/>
                      </a:pPr>
                      <a:r>
                        <a:rPr lang="en-GB" sz="1300" kern="100" dirty="0">
                          <a:solidFill>
                            <a:schemeClr val="tx1"/>
                          </a:solidFill>
                          <a:effectLst/>
                        </a:rPr>
                        <a:t>Item</a:t>
                      </a:r>
                      <a:endParaRPr lang="en-GB" sz="13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01005" marR="101005" marT="0" marB="0"/>
                </a:tc>
                <a:tc>
                  <a:txBody>
                    <a:bodyPr/>
                    <a:lstStyle/>
                    <a:p>
                      <a:pPr>
                        <a:lnSpc>
                          <a:spcPct val="107000"/>
                        </a:lnSpc>
                        <a:spcAft>
                          <a:spcPts val="800"/>
                        </a:spcAft>
                        <a:buNone/>
                      </a:pPr>
                      <a:r>
                        <a:rPr lang="en-GB" sz="1400" kern="100" dirty="0">
                          <a:solidFill>
                            <a:schemeClr val="tx1"/>
                          </a:solidFill>
                          <a:effectLst/>
                        </a:rPr>
                        <a:t>Quantity per group</a:t>
                      </a:r>
                      <a:endParaRPr lang="en-GB" sz="14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01005" marR="101005" marT="0" marB="0"/>
                </a:tc>
                <a:extLst>
                  <a:ext uri="{0D108BD9-81ED-4DB2-BD59-A6C34878D82A}">
                    <a16:rowId xmlns:a16="http://schemas.microsoft.com/office/drawing/2014/main" val="1018990398"/>
                  </a:ext>
                </a:extLst>
              </a:tr>
              <a:tr h="288000">
                <a:tc>
                  <a:txBody>
                    <a:bodyPr/>
                    <a:lstStyle/>
                    <a:p>
                      <a:pPr>
                        <a:lnSpc>
                          <a:spcPct val="107000"/>
                        </a:lnSpc>
                        <a:spcAft>
                          <a:spcPts val="800"/>
                        </a:spcAft>
                        <a:buNone/>
                      </a:pPr>
                      <a:r>
                        <a:rPr lang="en-GB" sz="1300" b="0" kern="100" dirty="0">
                          <a:solidFill>
                            <a:schemeClr val="tx1"/>
                          </a:solidFill>
                          <a:effectLst/>
                        </a:rPr>
                        <a:t>Plastic Cup</a:t>
                      </a:r>
                      <a:endParaRPr lang="en-GB" sz="1300" b="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01005" marR="101005" marT="0" marB="0"/>
                </a:tc>
                <a:tc>
                  <a:txBody>
                    <a:bodyPr/>
                    <a:lstStyle/>
                    <a:p>
                      <a:pPr>
                        <a:lnSpc>
                          <a:spcPct val="107000"/>
                        </a:lnSpc>
                        <a:spcAft>
                          <a:spcPts val="800"/>
                        </a:spcAft>
                        <a:buNone/>
                      </a:pPr>
                      <a:r>
                        <a:rPr lang="en-GB" sz="1400" kern="100" dirty="0">
                          <a:effectLst/>
                        </a:rPr>
                        <a:t>2</a:t>
                      </a:r>
                      <a:endParaRPr lang="en-GB" sz="1400" kern="100" dirty="0">
                        <a:effectLst/>
                        <a:latin typeface="Aptos" panose="020B0004020202020204" pitchFamily="34" charset="0"/>
                        <a:ea typeface="Aptos" panose="020B0004020202020204" pitchFamily="34" charset="0"/>
                        <a:cs typeface="Times New Roman" panose="02020603050405020304" pitchFamily="18" charset="0"/>
                      </a:endParaRPr>
                    </a:p>
                  </a:txBody>
                  <a:tcPr marL="101005" marR="101005" marT="0" marB="0"/>
                </a:tc>
                <a:extLst>
                  <a:ext uri="{0D108BD9-81ED-4DB2-BD59-A6C34878D82A}">
                    <a16:rowId xmlns:a16="http://schemas.microsoft.com/office/drawing/2014/main" val="2758643243"/>
                  </a:ext>
                </a:extLst>
              </a:tr>
              <a:tr h="288000">
                <a:tc>
                  <a:txBody>
                    <a:bodyPr/>
                    <a:lstStyle/>
                    <a:p>
                      <a:pPr>
                        <a:lnSpc>
                          <a:spcPct val="107000"/>
                        </a:lnSpc>
                        <a:spcAft>
                          <a:spcPts val="800"/>
                        </a:spcAft>
                        <a:buNone/>
                      </a:pPr>
                      <a:r>
                        <a:rPr lang="en-GB" sz="1300" b="0" kern="100" dirty="0">
                          <a:solidFill>
                            <a:schemeClr val="tx1"/>
                          </a:solidFill>
                          <a:effectLst/>
                        </a:rPr>
                        <a:t>Cotton wool</a:t>
                      </a:r>
                      <a:endParaRPr lang="en-GB" sz="1300" b="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01005" marR="101005" marT="0" marB="0"/>
                </a:tc>
                <a:tc>
                  <a:txBody>
                    <a:bodyPr/>
                    <a:lstStyle/>
                    <a:p>
                      <a:pPr>
                        <a:lnSpc>
                          <a:spcPct val="107000"/>
                        </a:lnSpc>
                        <a:spcAft>
                          <a:spcPts val="800"/>
                        </a:spcAft>
                        <a:buNone/>
                      </a:pPr>
                      <a:r>
                        <a:rPr lang="en-GB" sz="1400" kern="100" dirty="0">
                          <a:effectLst/>
                        </a:rPr>
                        <a:t>4 balls</a:t>
                      </a:r>
                      <a:endParaRPr lang="en-GB" sz="1400" kern="100" dirty="0">
                        <a:effectLst/>
                        <a:latin typeface="Aptos" panose="020B0004020202020204" pitchFamily="34" charset="0"/>
                        <a:ea typeface="Aptos" panose="020B0004020202020204" pitchFamily="34" charset="0"/>
                        <a:cs typeface="Times New Roman" panose="02020603050405020304" pitchFamily="18" charset="0"/>
                      </a:endParaRPr>
                    </a:p>
                  </a:txBody>
                  <a:tcPr marL="101005" marR="101005" marT="0" marB="0"/>
                </a:tc>
                <a:extLst>
                  <a:ext uri="{0D108BD9-81ED-4DB2-BD59-A6C34878D82A}">
                    <a16:rowId xmlns:a16="http://schemas.microsoft.com/office/drawing/2014/main" val="601610000"/>
                  </a:ext>
                </a:extLst>
              </a:tr>
              <a:tr h="288000">
                <a:tc>
                  <a:txBody>
                    <a:bodyPr/>
                    <a:lstStyle/>
                    <a:p>
                      <a:pPr>
                        <a:lnSpc>
                          <a:spcPct val="107000"/>
                        </a:lnSpc>
                        <a:spcAft>
                          <a:spcPts val="800"/>
                        </a:spcAft>
                        <a:buNone/>
                      </a:pPr>
                      <a:r>
                        <a:rPr lang="en-GB" sz="1300" b="0" kern="100" dirty="0">
                          <a:solidFill>
                            <a:schemeClr val="tx1"/>
                          </a:solidFill>
                          <a:effectLst/>
                        </a:rPr>
                        <a:t>Paper Straws</a:t>
                      </a:r>
                      <a:endParaRPr lang="en-GB" sz="1300" b="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01005" marR="101005" marT="0" marB="0"/>
                </a:tc>
                <a:tc>
                  <a:txBody>
                    <a:bodyPr/>
                    <a:lstStyle/>
                    <a:p>
                      <a:pPr>
                        <a:lnSpc>
                          <a:spcPct val="107000"/>
                        </a:lnSpc>
                        <a:spcAft>
                          <a:spcPts val="800"/>
                        </a:spcAft>
                        <a:buNone/>
                      </a:pPr>
                      <a:r>
                        <a:rPr lang="en-GB" sz="1400" kern="100">
                          <a:effectLst/>
                        </a:rPr>
                        <a:t>4</a:t>
                      </a:r>
                      <a:endParaRPr lang="en-GB" sz="1400" kern="100">
                        <a:effectLst/>
                        <a:latin typeface="Aptos" panose="020B0004020202020204" pitchFamily="34" charset="0"/>
                        <a:ea typeface="Aptos" panose="020B0004020202020204" pitchFamily="34" charset="0"/>
                        <a:cs typeface="Times New Roman" panose="02020603050405020304" pitchFamily="18" charset="0"/>
                      </a:endParaRPr>
                    </a:p>
                  </a:txBody>
                  <a:tcPr marL="101005" marR="101005" marT="0" marB="0"/>
                </a:tc>
                <a:extLst>
                  <a:ext uri="{0D108BD9-81ED-4DB2-BD59-A6C34878D82A}">
                    <a16:rowId xmlns:a16="http://schemas.microsoft.com/office/drawing/2014/main" val="790589492"/>
                  </a:ext>
                </a:extLst>
              </a:tr>
              <a:tr h="288000">
                <a:tc>
                  <a:txBody>
                    <a:bodyPr/>
                    <a:lstStyle/>
                    <a:p>
                      <a:pPr>
                        <a:lnSpc>
                          <a:spcPct val="107000"/>
                        </a:lnSpc>
                        <a:spcAft>
                          <a:spcPts val="800"/>
                        </a:spcAft>
                        <a:buNone/>
                      </a:pPr>
                      <a:r>
                        <a:rPr lang="en-GB" sz="1300" b="0" kern="100" dirty="0">
                          <a:solidFill>
                            <a:schemeClr val="tx1"/>
                          </a:solidFill>
                          <a:effectLst/>
                        </a:rPr>
                        <a:t>Sellotape</a:t>
                      </a:r>
                      <a:endParaRPr lang="en-GB" sz="1300" b="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01005" marR="101005" marT="0" marB="0"/>
                </a:tc>
                <a:tc>
                  <a:txBody>
                    <a:bodyPr/>
                    <a:lstStyle/>
                    <a:p>
                      <a:pPr>
                        <a:lnSpc>
                          <a:spcPct val="107000"/>
                        </a:lnSpc>
                        <a:spcAft>
                          <a:spcPts val="800"/>
                        </a:spcAft>
                        <a:buNone/>
                      </a:pPr>
                      <a:r>
                        <a:rPr lang="en-GB" sz="1400" kern="100" dirty="0">
                          <a:effectLst/>
                        </a:rPr>
                        <a:t>1</a:t>
                      </a:r>
                      <a:endParaRPr lang="en-GB" sz="1400" kern="100" dirty="0">
                        <a:effectLst/>
                        <a:latin typeface="Aptos" panose="020B0004020202020204" pitchFamily="34" charset="0"/>
                        <a:ea typeface="Aptos" panose="020B0004020202020204" pitchFamily="34" charset="0"/>
                        <a:cs typeface="Times New Roman" panose="02020603050405020304" pitchFamily="18" charset="0"/>
                      </a:endParaRPr>
                    </a:p>
                  </a:txBody>
                  <a:tcPr marL="101005" marR="101005" marT="0" marB="0"/>
                </a:tc>
                <a:extLst>
                  <a:ext uri="{0D108BD9-81ED-4DB2-BD59-A6C34878D82A}">
                    <a16:rowId xmlns:a16="http://schemas.microsoft.com/office/drawing/2014/main" val="3228518160"/>
                  </a:ext>
                </a:extLst>
              </a:tr>
              <a:tr h="288000">
                <a:tc>
                  <a:txBody>
                    <a:bodyPr/>
                    <a:lstStyle/>
                    <a:p>
                      <a:pPr>
                        <a:lnSpc>
                          <a:spcPct val="107000"/>
                        </a:lnSpc>
                        <a:spcAft>
                          <a:spcPts val="800"/>
                        </a:spcAft>
                        <a:buNone/>
                      </a:pPr>
                      <a:r>
                        <a:rPr lang="en-GB" sz="1300" b="0" kern="100" dirty="0">
                          <a:solidFill>
                            <a:schemeClr val="tx1"/>
                          </a:solidFill>
                          <a:effectLst/>
                        </a:rPr>
                        <a:t>Scissors</a:t>
                      </a:r>
                      <a:endParaRPr lang="en-GB" sz="1300" b="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01005" marR="101005" marT="0" marB="0"/>
                </a:tc>
                <a:tc>
                  <a:txBody>
                    <a:bodyPr/>
                    <a:lstStyle/>
                    <a:p>
                      <a:pPr>
                        <a:lnSpc>
                          <a:spcPct val="107000"/>
                        </a:lnSpc>
                        <a:spcAft>
                          <a:spcPts val="800"/>
                        </a:spcAft>
                        <a:buNone/>
                      </a:pPr>
                      <a:r>
                        <a:rPr lang="en-GB" sz="1400" kern="100" dirty="0">
                          <a:effectLst/>
                          <a:latin typeface="Aptos" panose="020B0004020202020204" pitchFamily="34" charset="0"/>
                          <a:ea typeface="Aptos" panose="020B0004020202020204" pitchFamily="34" charset="0"/>
                          <a:cs typeface="Times New Roman" panose="02020603050405020304" pitchFamily="18" charset="0"/>
                        </a:rPr>
                        <a:t>2</a:t>
                      </a:r>
                    </a:p>
                  </a:txBody>
                  <a:tcPr marL="101005" marR="101005" marT="0" marB="0"/>
                </a:tc>
                <a:extLst>
                  <a:ext uri="{0D108BD9-81ED-4DB2-BD59-A6C34878D82A}">
                    <a16:rowId xmlns:a16="http://schemas.microsoft.com/office/drawing/2014/main" val="3874913511"/>
                  </a:ext>
                </a:extLst>
              </a:tr>
              <a:tr h="288000">
                <a:tc>
                  <a:txBody>
                    <a:bodyPr/>
                    <a:lstStyle/>
                    <a:p>
                      <a:pPr>
                        <a:lnSpc>
                          <a:spcPct val="107000"/>
                        </a:lnSpc>
                        <a:spcAft>
                          <a:spcPts val="800"/>
                        </a:spcAft>
                        <a:buNone/>
                      </a:pPr>
                      <a:r>
                        <a:rPr lang="en-GB" sz="1300" b="0" kern="100" dirty="0">
                          <a:solidFill>
                            <a:schemeClr val="tx1"/>
                          </a:solidFill>
                          <a:effectLst/>
                        </a:rPr>
                        <a:t>Carrier bag</a:t>
                      </a:r>
                      <a:endParaRPr lang="en-GB" sz="1300" b="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101005" marR="101005" marT="0" marB="0"/>
                </a:tc>
                <a:tc>
                  <a:txBody>
                    <a:bodyPr/>
                    <a:lstStyle/>
                    <a:p>
                      <a:pPr>
                        <a:lnSpc>
                          <a:spcPct val="107000"/>
                        </a:lnSpc>
                        <a:spcAft>
                          <a:spcPts val="800"/>
                        </a:spcAft>
                        <a:buNone/>
                      </a:pPr>
                      <a:r>
                        <a:rPr lang="en-GB" sz="1400" kern="100" dirty="0">
                          <a:effectLst/>
                        </a:rPr>
                        <a:t>2</a:t>
                      </a:r>
                      <a:endParaRPr lang="en-GB" sz="1400" kern="100" dirty="0">
                        <a:effectLst/>
                        <a:latin typeface="Aptos" panose="020B0004020202020204" pitchFamily="34" charset="0"/>
                        <a:ea typeface="Aptos" panose="020B0004020202020204" pitchFamily="34" charset="0"/>
                        <a:cs typeface="Times New Roman" panose="02020603050405020304" pitchFamily="18" charset="0"/>
                      </a:endParaRPr>
                    </a:p>
                  </a:txBody>
                  <a:tcPr marL="101005" marR="101005" marT="0" marB="0"/>
                </a:tc>
                <a:extLst>
                  <a:ext uri="{0D108BD9-81ED-4DB2-BD59-A6C34878D82A}">
                    <a16:rowId xmlns:a16="http://schemas.microsoft.com/office/drawing/2014/main" val="329016320"/>
                  </a:ext>
                </a:extLst>
              </a:tr>
              <a:tr h="288000">
                <a:tc>
                  <a:txBody>
                    <a:bodyPr/>
                    <a:lstStyle/>
                    <a:p>
                      <a:pPr>
                        <a:lnSpc>
                          <a:spcPct val="107000"/>
                        </a:lnSpc>
                        <a:spcAft>
                          <a:spcPts val="800"/>
                        </a:spcAft>
                        <a:buNone/>
                      </a:pPr>
                      <a:r>
                        <a:rPr lang="en-GB" sz="1300" b="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rPr>
                        <a:t>A4 Felt Sheet</a:t>
                      </a:r>
                    </a:p>
                  </a:txBody>
                  <a:tcPr marL="101005" marR="101005" marT="0" marB="0"/>
                </a:tc>
                <a:tc>
                  <a:txBody>
                    <a:bodyPr/>
                    <a:lstStyle/>
                    <a:p>
                      <a:pPr>
                        <a:lnSpc>
                          <a:spcPct val="107000"/>
                        </a:lnSpc>
                        <a:spcAft>
                          <a:spcPts val="800"/>
                        </a:spcAft>
                        <a:buNone/>
                      </a:pPr>
                      <a:r>
                        <a:rPr lang="en-GB" sz="1400" kern="100" dirty="0">
                          <a:effectLst/>
                          <a:latin typeface="Aptos" panose="020B0004020202020204" pitchFamily="34" charset="0"/>
                          <a:ea typeface="Aptos" panose="020B0004020202020204" pitchFamily="34" charset="0"/>
                          <a:cs typeface="Times New Roman" panose="02020603050405020304" pitchFamily="18" charset="0"/>
                        </a:rPr>
                        <a:t>1</a:t>
                      </a:r>
                    </a:p>
                  </a:txBody>
                  <a:tcPr marL="101005" marR="101005" marT="0" marB="0"/>
                </a:tc>
                <a:extLst>
                  <a:ext uri="{0D108BD9-81ED-4DB2-BD59-A6C34878D82A}">
                    <a16:rowId xmlns:a16="http://schemas.microsoft.com/office/drawing/2014/main" val="3369517209"/>
                  </a:ext>
                </a:extLst>
              </a:tr>
              <a:tr h="288000">
                <a:tc>
                  <a:txBody>
                    <a:bodyPr/>
                    <a:lstStyle/>
                    <a:p>
                      <a:pPr>
                        <a:lnSpc>
                          <a:spcPct val="107000"/>
                        </a:lnSpc>
                        <a:spcAft>
                          <a:spcPts val="800"/>
                        </a:spcAft>
                        <a:buNone/>
                      </a:pPr>
                      <a:r>
                        <a:rPr lang="en-GB" sz="1300" b="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rPr>
                        <a:t>A4 Paper</a:t>
                      </a:r>
                    </a:p>
                  </a:txBody>
                  <a:tcPr marL="101005" marR="101005" marT="0" marB="0"/>
                </a:tc>
                <a:tc>
                  <a:txBody>
                    <a:bodyPr/>
                    <a:lstStyle/>
                    <a:p>
                      <a:pPr>
                        <a:lnSpc>
                          <a:spcPct val="107000"/>
                        </a:lnSpc>
                        <a:spcAft>
                          <a:spcPts val="800"/>
                        </a:spcAft>
                        <a:buNone/>
                      </a:pPr>
                      <a:r>
                        <a:rPr lang="en-GB" sz="1400" kern="100" dirty="0">
                          <a:effectLst/>
                          <a:latin typeface="Aptos" panose="020B0004020202020204" pitchFamily="34" charset="0"/>
                          <a:ea typeface="Aptos" panose="020B0004020202020204" pitchFamily="34" charset="0"/>
                          <a:cs typeface="Times New Roman" panose="02020603050405020304" pitchFamily="18" charset="0"/>
                        </a:rPr>
                        <a:t>1</a:t>
                      </a:r>
                    </a:p>
                  </a:txBody>
                  <a:tcPr marL="101005" marR="101005" marT="0" marB="0"/>
                </a:tc>
                <a:extLst>
                  <a:ext uri="{0D108BD9-81ED-4DB2-BD59-A6C34878D82A}">
                    <a16:rowId xmlns:a16="http://schemas.microsoft.com/office/drawing/2014/main" val="2589098896"/>
                  </a:ext>
                </a:extLst>
              </a:tr>
              <a:tr h="288000">
                <a:tc>
                  <a:txBody>
                    <a:bodyPr/>
                    <a:lstStyle/>
                    <a:p>
                      <a:pPr>
                        <a:lnSpc>
                          <a:spcPct val="107000"/>
                        </a:lnSpc>
                        <a:spcAft>
                          <a:spcPts val="800"/>
                        </a:spcAft>
                        <a:buNone/>
                      </a:pPr>
                      <a:r>
                        <a:rPr lang="en-GB" sz="1300" b="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rPr>
                        <a:t>30 cm of String</a:t>
                      </a:r>
                    </a:p>
                  </a:txBody>
                  <a:tcPr marL="101005" marR="101005" marT="0" marB="0"/>
                </a:tc>
                <a:tc>
                  <a:txBody>
                    <a:bodyPr/>
                    <a:lstStyle/>
                    <a:p>
                      <a:pPr>
                        <a:lnSpc>
                          <a:spcPct val="107000"/>
                        </a:lnSpc>
                        <a:spcAft>
                          <a:spcPts val="800"/>
                        </a:spcAft>
                        <a:buNone/>
                      </a:pPr>
                      <a:r>
                        <a:rPr lang="en-GB" sz="1400" kern="100" dirty="0">
                          <a:effectLst/>
                          <a:latin typeface="Aptos" panose="020B0004020202020204" pitchFamily="34" charset="0"/>
                          <a:ea typeface="Aptos" panose="020B0004020202020204" pitchFamily="34" charset="0"/>
                          <a:cs typeface="Times New Roman" panose="02020603050405020304" pitchFamily="18" charset="0"/>
                        </a:rPr>
                        <a:t>4</a:t>
                      </a:r>
                    </a:p>
                  </a:txBody>
                  <a:tcPr marL="101005" marR="101005" marT="0" marB="0"/>
                </a:tc>
                <a:extLst>
                  <a:ext uri="{0D108BD9-81ED-4DB2-BD59-A6C34878D82A}">
                    <a16:rowId xmlns:a16="http://schemas.microsoft.com/office/drawing/2014/main" val="2532343002"/>
                  </a:ext>
                </a:extLst>
              </a:tr>
              <a:tr h="288000">
                <a:tc>
                  <a:txBody>
                    <a:bodyPr/>
                    <a:lstStyle/>
                    <a:p>
                      <a:pPr>
                        <a:lnSpc>
                          <a:spcPct val="107000"/>
                        </a:lnSpc>
                        <a:spcAft>
                          <a:spcPts val="800"/>
                        </a:spcAft>
                        <a:buNone/>
                      </a:pPr>
                      <a:r>
                        <a:rPr lang="en-GB" sz="1300" b="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rPr>
                        <a:t>A4 Sheet of Tin Foil</a:t>
                      </a:r>
                    </a:p>
                  </a:txBody>
                  <a:tcPr marL="101005" marR="101005" marT="0" marB="0"/>
                </a:tc>
                <a:tc>
                  <a:txBody>
                    <a:bodyPr/>
                    <a:lstStyle/>
                    <a:p>
                      <a:pPr>
                        <a:lnSpc>
                          <a:spcPct val="107000"/>
                        </a:lnSpc>
                        <a:spcAft>
                          <a:spcPts val="800"/>
                        </a:spcAft>
                        <a:buNone/>
                      </a:pPr>
                      <a:r>
                        <a:rPr lang="en-GB" sz="1400" kern="100" dirty="0">
                          <a:effectLst/>
                          <a:latin typeface="Aptos" panose="020B0004020202020204" pitchFamily="34" charset="0"/>
                          <a:ea typeface="Aptos" panose="020B0004020202020204" pitchFamily="34" charset="0"/>
                          <a:cs typeface="Times New Roman" panose="02020603050405020304" pitchFamily="18" charset="0"/>
                        </a:rPr>
                        <a:t>1</a:t>
                      </a:r>
                    </a:p>
                  </a:txBody>
                  <a:tcPr marL="101005" marR="101005" marT="0" marB="0"/>
                </a:tc>
                <a:extLst>
                  <a:ext uri="{0D108BD9-81ED-4DB2-BD59-A6C34878D82A}">
                    <a16:rowId xmlns:a16="http://schemas.microsoft.com/office/drawing/2014/main" val="1182052365"/>
                  </a:ext>
                </a:extLst>
              </a:tr>
              <a:tr h="288000">
                <a:tc>
                  <a:txBody>
                    <a:bodyPr/>
                    <a:lstStyle/>
                    <a:p>
                      <a:pPr>
                        <a:lnSpc>
                          <a:spcPct val="107000"/>
                        </a:lnSpc>
                        <a:spcAft>
                          <a:spcPts val="800"/>
                        </a:spcAft>
                        <a:buNone/>
                      </a:pPr>
                      <a:r>
                        <a:rPr lang="en-GB" sz="1300" b="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rPr>
                        <a:t>Egg</a:t>
                      </a:r>
                    </a:p>
                  </a:txBody>
                  <a:tcPr marL="101005" marR="101005" marT="0" marB="0"/>
                </a:tc>
                <a:tc>
                  <a:txBody>
                    <a:bodyPr/>
                    <a:lstStyle/>
                    <a:p>
                      <a:pPr>
                        <a:lnSpc>
                          <a:spcPct val="107000"/>
                        </a:lnSpc>
                        <a:spcAft>
                          <a:spcPts val="800"/>
                        </a:spcAft>
                        <a:buNone/>
                      </a:pPr>
                      <a:r>
                        <a:rPr lang="en-GB" sz="1400" kern="100" dirty="0">
                          <a:effectLst/>
                          <a:latin typeface="Aptos" panose="020B0004020202020204" pitchFamily="34" charset="0"/>
                          <a:ea typeface="Aptos" panose="020B0004020202020204" pitchFamily="34" charset="0"/>
                          <a:cs typeface="Times New Roman" panose="02020603050405020304" pitchFamily="18" charset="0"/>
                        </a:rPr>
                        <a:t>2</a:t>
                      </a:r>
                    </a:p>
                  </a:txBody>
                  <a:tcPr marL="101005" marR="101005" marT="0" marB="0"/>
                </a:tc>
                <a:extLst>
                  <a:ext uri="{0D108BD9-81ED-4DB2-BD59-A6C34878D82A}">
                    <a16:rowId xmlns:a16="http://schemas.microsoft.com/office/drawing/2014/main" val="2977173194"/>
                  </a:ext>
                </a:extLst>
              </a:tr>
            </a:tbl>
          </a:graphicData>
        </a:graphic>
      </p:graphicFrame>
      <p:pic>
        <p:nvPicPr>
          <p:cNvPr id="4" name="Graphic 3" descr="Rocket with solid fill">
            <a:extLst>
              <a:ext uri="{FF2B5EF4-FFF2-40B4-BE49-F238E27FC236}">
                <a16:creationId xmlns:a16="http://schemas.microsoft.com/office/drawing/2014/main" id="{DD7EA198-EDDA-0BF4-BBB4-B5E6AF152CEF}"/>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0134600" y="570706"/>
            <a:ext cx="914400" cy="914400"/>
          </a:xfrm>
          <a:prstGeom prst="rect">
            <a:avLst/>
          </a:prstGeom>
        </p:spPr>
      </p:pic>
    </p:spTree>
    <p:extLst>
      <p:ext uri="{BB962C8B-B14F-4D97-AF65-F5344CB8AC3E}">
        <p14:creationId xmlns:p14="http://schemas.microsoft.com/office/powerpoint/2010/main" val="410729731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5CF082-EE90-E71B-D324-BA28D25FA1EB}"/>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D7F6C7FD-01BD-A05F-1153-D5623A991174}"/>
              </a:ext>
            </a:extLst>
          </p:cNvPr>
          <p:cNvSpPr>
            <a:spLocks noGrp="1"/>
          </p:cNvSpPr>
          <p:nvPr>
            <p:ph type="title"/>
          </p:nvPr>
        </p:nvSpPr>
        <p:spPr/>
        <p:txBody>
          <a:bodyPr/>
          <a:lstStyle/>
          <a:p>
            <a:r>
              <a:rPr lang="en-GB" dirty="0">
                <a:solidFill>
                  <a:schemeClr val="tx1"/>
                </a:solidFill>
              </a:rPr>
              <a:t>Space Lander Challenge</a:t>
            </a:r>
          </a:p>
        </p:txBody>
      </p:sp>
      <p:sp>
        <p:nvSpPr>
          <p:cNvPr id="10" name="TextBox 9">
            <a:extLst>
              <a:ext uri="{FF2B5EF4-FFF2-40B4-BE49-F238E27FC236}">
                <a16:creationId xmlns:a16="http://schemas.microsoft.com/office/drawing/2014/main" id="{35D295A6-45F4-FF6A-2AB3-E9C36DAD2D88}"/>
              </a:ext>
            </a:extLst>
          </p:cNvPr>
          <p:cNvSpPr txBox="1">
            <a:spLocks noGrp="1" noRot="1" noMove="1" noResize="1" noEditPoints="1" noAdjustHandles="1" noChangeArrowheads="1" noChangeShapeType="1"/>
          </p:cNvSpPr>
          <p:nvPr/>
        </p:nvSpPr>
        <p:spPr>
          <a:xfrm>
            <a:off x="1077685" y="3298371"/>
            <a:ext cx="4833257" cy="2162387"/>
          </a:xfrm>
          <a:prstGeom prst="rect">
            <a:avLst/>
          </a:prstGeom>
          <a:noFill/>
        </p:spPr>
        <p:txBody>
          <a:bodyPr wrap="square" rtlCol="0">
            <a:spAutoFit/>
          </a:bodyPr>
          <a:lstStyle/>
          <a:p>
            <a:pPr>
              <a:lnSpc>
                <a:spcPct val="107000"/>
              </a:lnSpc>
              <a:spcAft>
                <a:spcPts val="800"/>
              </a:spcAft>
              <a:buNone/>
            </a:pPr>
            <a:r>
              <a:rPr lang="en-GB" sz="15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Learning Intentions</a:t>
            </a:r>
          </a:p>
          <a:p>
            <a:pPr marL="342900" lvl="0" indent="-342900">
              <a:lnSpc>
                <a:spcPct val="107000"/>
              </a:lnSpc>
              <a:buFont typeface="Symbol" panose="05050102010706020507" pitchFamily="18" charset="2"/>
              <a:buChar char=""/>
            </a:pPr>
            <a:r>
              <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I will construct and launch a water bottle rocket.</a:t>
            </a:r>
            <a:r>
              <a:rPr lang="en-GB" sz="15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a:t>
            </a:r>
            <a:endPar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I will investigate how air pressure and water create thrust.</a:t>
            </a:r>
            <a:r>
              <a:rPr lang="en-GB" sz="15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a:t>
            </a:r>
            <a:endPar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I will record observations, compare results, and refine my design.</a:t>
            </a:r>
            <a:r>
              <a:rPr lang="en-GB" sz="15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a:t>
            </a:r>
            <a:endPar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spcAft>
                <a:spcPts val="800"/>
              </a:spcAft>
              <a:buFont typeface="Symbol" panose="05050102010706020507" pitchFamily="18" charset="2"/>
              <a:buChar char=""/>
            </a:pPr>
            <a:r>
              <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I will explore how engineers use moving water to generate electricity in hydroelectric power systems.</a:t>
            </a:r>
          </a:p>
        </p:txBody>
      </p:sp>
      <p:sp>
        <p:nvSpPr>
          <p:cNvPr id="11" name="TextBox 10">
            <a:extLst>
              <a:ext uri="{FF2B5EF4-FFF2-40B4-BE49-F238E27FC236}">
                <a16:creationId xmlns:a16="http://schemas.microsoft.com/office/drawing/2014/main" id="{7586FB81-49E8-5108-CE1C-705386AAD3BD}"/>
              </a:ext>
            </a:extLst>
          </p:cNvPr>
          <p:cNvSpPr txBox="1">
            <a:spLocks noGrp="1" noRot="1" noMove="1" noResize="1" noEditPoints="1" noAdjustHandles="1" noChangeArrowheads="1" noChangeShapeType="1"/>
          </p:cNvSpPr>
          <p:nvPr/>
        </p:nvSpPr>
        <p:spPr>
          <a:xfrm>
            <a:off x="6291943" y="3238982"/>
            <a:ext cx="4833257" cy="2409378"/>
          </a:xfrm>
          <a:prstGeom prst="rect">
            <a:avLst/>
          </a:prstGeom>
          <a:noFill/>
        </p:spPr>
        <p:txBody>
          <a:bodyPr wrap="square" rtlCol="0">
            <a:spAutoFit/>
          </a:bodyPr>
          <a:lstStyle/>
          <a:p>
            <a:pPr>
              <a:lnSpc>
                <a:spcPct val="107000"/>
              </a:lnSpc>
              <a:spcAft>
                <a:spcPts val="800"/>
              </a:spcAft>
              <a:buNone/>
            </a:pPr>
            <a:r>
              <a:rPr lang="en-GB" sz="15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Success Criteria</a:t>
            </a:r>
            <a:endPar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I can describe how air pressure and water act as forces to launch my rocket.</a:t>
            </a:r>
            <a:r>
              <a:rPr lang="en-GB" sz="15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a:t>
            </a:r>
            <a:endPar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I can identify factors that affect the height and distance of my rocket.</a:t>
            </a:r>
            <a:r>
              <a:rPr lang="en-GB" sz="15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a:t>
            </a:r>
            <a:endPar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I can compare my results with my classmates and suggest improvements.</a:t>
            </a:r>
            <a:r>
              <a:rPr lang="en-GB" sz="15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a:t>
            </a:r>
            <a:endPar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spcAft>
                <a:spcPts val="800"/>
              </a:spcAft>
              <a:buFont typeface="Symbol" panose="05050102010706020507" pitchFamily="18" charset="2"/>
              <a:buChar char=""/>
            </a:pPr>
            <a:r>
              <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I can connect my learning to real-world renewable energy systems, specifically hydroelectric power</a:t>
            </a:r>
          </a:p>
        </p:txBody>
      </p:sp>
      <p:graphicFrame>
        <p:nvGraphicFramePr>
          <p:cNvPr id="3" name="Table 2">
            <a:extLst>
              <a:ext uri="{FF2B5EF4-FFF2-40B4-BE49-F238E27FC236}">
                <a16:creationId xmlns:a16="http://schemas.microsoft.com/office/drawing/2014/main" id="{9996F756-90EA-AAB7-9745-EDDD07E14467}"/>
              </a:ext>
            </a:extLst>
          </p:cNvPr>
          <p:cNvGraphicFramePr>
            <a:graphicFrameLocks noGrp="1"/>
          </p:cNvGraphicFramePr>
          <p:nvPr>
            <p:extLst>
              <p:ext uri="{D42A27DB-BD31-4B8C-83A1-F6EECF244321}">
                <p14:modId xmlns:p14="http://schemas.microsoft.com/office/powerpoint/2010/main" val="1097505987"/>
              </p:ext>
            </p:extLst>
          </p:nvPr>
        </p:nvGraphicFramePr>
        <p:xfrm>
          <a:off x="838200" y="1469049"/>
          <a:ext cx="10515600" cy="4391525"/>
        </p:xfrm>
        <a:graphic>
          <a:graphicData uri="http://schemas.openxmlformats.org/drawingml/2006/table">
            <a:tbl>
              <a:tblPr firstRow="1" bandRow="1">
                <a:tableStyleId>{00A15C55-8517-42AA-B614-E9B94910E393}</a:tableStyleId>
              </a:tblPr>
              <a:tblGrid>
                <a:gridCol w="7522030">
                  <a:extLst>
                    <a:ext uri="{9D8B030D-6E8A-4147-A177-3AD203B41FA5}">
                      <a16:colId xmlns:a16="http://schemas.microsoft.com/office/drawing/2014/main" val="403478616"/>
                    </a:ext>
                  </a:extLst>
                </a:gridCol>
                <a:gridCol w="2993570">
                  <a:extLst>
                    <a:ext uri="{9D8B030D-6E8A-4147-A177-3AD203B41FA5}">
                      <a16:colId xmlns:a16="http://schemas.microsoft.com/office/drawing/2014/main" val="86507278"/>
                    </a:ext>
                  </a:extLst>
                </a:gridCol>
              </a:tblGrid>
              <a:tr h="581525">
                <a:tc>
                  <a:txBody>
                    <a:bodyPr/>
                    <a:lstStyle/>
                    <a:p>
                      <a:endParaRPr lang="en-GB" dirty="0"/>
                    </a:p>
                  </a:txBody>
                  <a:tcPr/>
                </a:tc>
                <a:tc>
                  <a:txBody>
                    <a:bodyPr/>
                    <a:lstStyle/>
                    <a:p>
                      <a:endParaRPr lang="en-GB"/>
                    </a:p>
                  </a:txBody>
                  <a:tcPr/>
                </a:tc>
                <a:extLst>
                  <a:ext uri="{0D108BD9-81ED-4DB2-BD59-A6C34878D82A}">
                    <a16:rowId xmlns:a16="http://schemas.microsoft.com/office/drawing/2014/main" val="4137531856"/>
                  </a:ext>
                </a:extLst>
              </a:tr>
              <a:tr h="1290861">
                <a:tc>
                  <a:txBody>
                    <a:bodyPr/>
                    <a:lstStyle/>
                    <a:p>
                      <a:r>
                        <a:rPr lang="en-GB" sz="1400" b="0" kern="1200" dirty="0">
                          <a:solidFill>
                            <a:schemeClr val="dk1"/>
                          </a:solidFill>
                          <a:effectLst/>
                        </a:rPr>
                        <a:t>Introduction to forces and motion: Discuss key concepts such as cushioning and impact force. Use simple, everyday examples like jumping and bending your knees to absorb impact, or how bubble wrap protects breakable things (cushioning). </a:t>
                      </a:r>
                    </a:p>
                    <a:p>
                      <a:r>
                        <a:rPr lang="en-GB" sz="1400" b="0" kern="1200" dirty="0">
                          <a:solidFill>
                            <a:schemeClr val="dk1"/>
                          </a:solidFill>
                          <a:effectLst/>
                        </a:rPr>
                        <a:t>Introduce the term "aerospace." Explain that it's a big industry in Scotland and around the world, involving designing, building, and flying machines like airplanes, rockets and space landers.</a:t>
                      </a:r>
                    </a:p>
                    <a:p>
                      <a:r>
                        <a:rPr lang="en-GB" sz="1400" b="0" kern="1200" dirty="0">
                          <a:solidFill>
                            <a:schemeClr val="dk1"/>
                          </a:solidFill>
                          <a:effectLst/>
                        </a:rPr>
                        <a:t>Mention that Scotland has a growing aerospace sector, with companies involved in satellite technology and aircraft maintenance.</a:t>
                      </a:r>
                    </a:p>
                    <a:p>
                      <a:r>
                        <a:rPr lang="en-GB" sz="1400" b="0" kern="1200" dirty="0">
                          <a:solidFill>
                            <a:schemeClr val="dk1"/>
                          </a:solidFill>
                          <a:effectLst/>
                        </a:rPr>
                        <a:t>Show pictures or videos of space landers (e.g., lunar landers, Mars rovers). </a:t>
                      </a:r>
                    </a:p>
                    <a:p>
                      <a:endParaRPr lang="en-GB" sz="1400" b="0" kern="1200" dirty="0">
                        <a:solidFill>
                          <a:schemeClr val="dk1"/>
                        </a:solidFill>
                        <a:effectLst/>
                      </a:endParaRPr>
                    </a:p>
                    <a:p>
                      <a:r>
                        <a:rPr lang="en-GB" sz="1400" b="0" kern="1200" dirty="0">
                          <a:solidFill>
                            <a:schemeClr val="dk1"/>
                          </a:solidFill>
                          <a:effectLst/>
                        </a:rPr>
                        <a:t>Ask: "What do you think happens when a spaceship lands on another planet? Does it land gently or with a bump? How do they keep the astronauts safe?</a:t>
                      </a:r>
                    </a:p>
                  </a:txBody>
                  <a:tcPr/>
                </a:tc>
                <a:tc>
                  <a:txBody>
                    <a:bodyPr/>
                    <a:lstStyle/>
                    <a:p>
                      <a:r>
                        <a:rPr lang="en-GB" sz="1400" kern="1200" dirty="0">
                          <a:solidFill>
                            <a:schemeClr val="dk1"/>
                          </a:solidFill>
                          <a:effectLst/>
                        </a:rPr>
                        <a:t>See background information – Engineering</a:t>
                      </a:r>
                    </a:p>
                    <a:p>
                      <a:endParaRPr lang="en-GB" sz="1400" kern="1200" dirty="0">
                        <a:solidFill>
                          <a:schemeClr val="dk1"/>
                        </a:solidFill>
                        <a:effectLst/>
                      </a:endParaRPr>
                    </a:p>
                    <a:p>
                      <a:r>
                        <a:rPr lang="en-GB" sz="1400" kern="1200" dirty="0">
                          <a:solidFill>
                            <a:schemeClr val="dk1"/>
                          </a:solidFill>
                          <a:effectLst/>
                        </a:rPr>
                        <a:t>Lunar Landing for Kids – Kiddle: </a:t>
                      </a:r>
                      <a:r>
                        <a:rPr lang="en-GB" sz="1400" kern="1200" dirty="0">
                          <a:solidFill>
                            <a:schemeClr val="dk1"/>
                          </a:solidFill>
                          <a:effectLst/>
                          <a:hlinkClick r:id="rId2"/>
                        </a:rPr>
                        <a:t>https://kids.kiddle.co/Lunar_lander</a:t>
                      </a:r>
                      <a:endParaRPr lang="en-GB" sz="1400" kern="1200" dirty="0">
                        <a:solidFill>
                          <a:schemeClr val="dk1"/>
                        </a:solidFill>
                        <a:effectLst/>
                        <a:latin typeface="+mn-lt"/>
                        <a:ea typeface="+mn-ea"/>
                        <a:cs typeface="+mn-cs"/>
                      </a:endParaRPr>
                    </a:p>
                  </a:txBody>
                  <a:tcPr/>
                </a:tc>
                <a:extLst>
                  <a:ext uri="{0D108BD9-81ED-4DB2-BD59-A6C34878D82A}">
                    <a16:rowId xmlns:a16="http://schemas.microsoft.com/office/drawing/2014/main" val="2169056112"/>
                  </a:ext>
                </a:extLst>
              </a:tr>
              <a:tr h="581525">
                <a:tc>
                  <a:txBody>
                    <a:bodyPr/>
                    <a:lstStyle/>
                    <a:p>
                      <a:r>
                        <a:rPr lang="en-GB" sz="1400" b="0" kern="1200" dirty="0">
                          <a:solidFill>
                            <a:schemeClr val="dk1"/>
                          </a:solidFill>
                          <a:effectLst/>
                        </a:rPr>
                        <a:t>Explain that landing on other planets is very difficult. </a:t>
                      </a:r>
                    </a:p>
                    <a:p>
                      <a:r>
                        <a:rPr lang="en-GB" sz="1400" b="0" kern="1200" dirty="0">
                          <a:solidFill>
                            <a:schemeClr val="dk1"/>
                          </a:solidFill>
                          <a:effectLst/>
                        </a:rPr>
                        <a:t>Explain that aerospace engineers are people who design and build things like spaceships and landers. </a:t>
                      </a:r>
                    </a:p>
                    <a:p>
                      <a:r>
                        <a:rPr lang="en-GB" sz="1400" b="0" kern="1200" dirty="0">
                          <a:solidFill>
                            <a:schemeClr val="dk1"/>
                          </a:solidFill>
                          <a:effectLst/>
                        </a:rPr>
                        <a:t>Ask: "What happens when you drop something from high up? Does it land softly or hard? Why?" </a:t>
                      </a:r>
                    </a:p>
                    <a:p>
                      <a:r>
                        <a:rPr lang="en-GB" sz="1400" b="0" kern="1200" dirty="0">
                          <a:solidFill>
                            <a:schemeClr val="dk1"/>
                          </a:solidFill>
                          <a:effectLst/>
                        </a:rPr>
                        <a:t>Introduce the term "impact force" – the hard push when things hit each other. Relate this to a spacecraft landing on the moon or mars.</a:t>
                      </a:r>
                    </a:p>
                  </a:txBody>
                  <a:tcPr/>
                </a:tc>
                <a:tc>
                  <a:txBody>
                    <a:bodyPr/>
                    <a:lstStyle/>
                    <a:p>
                      <a:pPr>
                        <a:lnSpc>
                          <a:spcPct val="107000"/>
                        </a:lnSpc>
                        <a:spcAft>
                          <a:spcPts val="800"/>
                        </a:spcAft>
                        <a:buNone/>
                      </a:pPr>
                      <a:endParaRPr lang="en-GB" sz="1000" dirty="0"/>
                    </a:p>
                  </a:txBody>
                  <a:tcPr/>
                </a:tc>
                <a:extLst>
                  <a:ext uri="{0D108BD9-81ED-4DB2-BD59-A6C34878D82A}">
                    <a16:rowId xmlns:a16="http://schemas.microsoft.com/office/drawing/2014/main" val="2204756618"/>
                  </a:ext>
                </a:extLst>
              </a:tr>
            </a:tbl>
          </a:graphicData>
        </a:graphic>
      </p:graphicFrame>
      <p:pic>
        <p:nvPicPr>
          <p:cNvPr id="2" name="Graphic 1" descr="Rocket with solid fill">
            <a:extLst>
              <a:ext uri="{FF2B5EF4-FFF2-40B4-BE49-F238E27FC236}">
                <a16:creationId xmlns:a16="http://schemas.microsoft.com/office/drawing/2014/main" id="{CF8A1CD4-C697-087C-6412-ECA4B16580A6}"/>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10134600" y="570706"/>
            <a:ext cx="914400" cy="914400"/>
          </a:xfrm>
          <a:prstGeom prst="rect">
            <a:avLst/>
          </a:prstGeom>
        </p:spPr>
      </p:pic>
    </p:spTree>
    <p:extLst>
      <p:ext uri="{BB962C8B-B14F-4D97-AF65-F5344CB8AC3E}">
        <p14:creationId xmlns:p14="http://schemas.microsoft.com/office/powerpoint/2010/main" val="263310414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999260-244F-F0EB-008C-F4D106052D40}"/>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60A5EFF7-962D-EC69-6C41-EC70776B1E06}"/>
              </a:ext>
            </a:extLst>
          </p:cNvPr>
          <p:cNvSpPr>
            <a:spLocks noGrp="1"/>
          </p:cNvSpPr>
          <p:nvPr>
            <p:ph type="title"/>
          </p:nvPr>
        </p:nvSpPr>
        <p:spPr/>
        <p:txBody>
          <a:bodyPr/>
          <a:lstStyle/>
          <a:p>
            <a:r>
              <a:rPr lang="en-GB" dirty="0">
                <a:solidFill>
                  <a:schemeClr val="tx1"/>
                </a:solidFill>
              </a:rPr>
              <a:t>Space Lander Challenge</a:t>
            </a:r>
          </a:p>
        </p:txBody>
      </p:sp>
      <p:sp>
        <p:nvSpPr>
          <p:cNvPr id="10" name="TextBox 9">
            <a:extLst>
              <a:ext uri="{FF2B5EF4-FFF2-40B4-BE49-F238E27FC236}">
                <a16:creationId xmlns:a16="http://schemas.microsoft.com/office/drawing/2014/main" id="{63524E91-ECA3-0265-267C-43B6E1094E12}"/>
              </a:ext>
            </a:extLst>
          </p:cNvPr>
          <p:cNvSpPr txBox="1">
            <a:spLocks noGrp="1" noRot="1" noMove="1" noResize="1" noEditPoints="1" noAdjustHandles="1" noChangeArrowheads="1" noChangeShapeType="1"/>
          </p:cNvSpPr>
          <p:nvPr/>
        </p:nvSpPr>
        <p:spPr>
          <a:xfrm>
            <a:off x="1077685" y="3298371"/>
            <a:ext cx="4833257" cy="2162387"/>
          </a:xfrm>
          <a:prstGeom prst="rect">
            <a:avLst/>
          </a:prstGeom>
          <a:noFill/>
        </p:spPr>
        <p:txBody>
          <a:bodyPr wrap="square" rtlCol="0">
            <a:spAutoFit/>
          </a:bodyPr>
          <a:lstStyle/>
          <a:p>
            <a:pPr>
              <a:lnSpc>
                <a:spcPct val="107000"/>
              </a:lnSpc>
              <a:spcAft>
                <a:spcPts val="800"/>
              </a:spcAft>
              <a:buNone/>
            </a:pPr>
            <a:r>
              <a:rPr lang="en-GB" sz="15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Learning Intentions</a:t>
            </a:r>
          </a:p>
          <a:p>
            <a:pPr marL="342900" lvl="0" indent="-342900">
              <a:lnSpc>
                <a:spcPct val="107000"/>
              </a:lnSpc>
              <a:buFont typeface="Symbol" panose="05050102010706020507" pitchFamily="18" charset="2"/>
              <a:buChar char=""/>
            </a:pPr>
            <a:r>
              <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I will construct and launch a water bottle rocket.</a:t>
            </a:r>
            <a:r>
              <a:rPr lang="en-GB" sz="15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a:t>
            </a:r>
            <a:endPar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I will investigate how air pressure and water create thrust.</a:t>
            </a:r>
            <a:r>
              <a:rPr lang="en-GB" sz="15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a:t>
            </a:r>
            <a:endPar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I will record observations, compare results, and refine my design.</a:t>
            </a:r>
            <a:r>
              <a:rPr lang="en-GB" sz="15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a:t>
            </a:r>
            <a:endPar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spcAft>
                <a:spcPts val="800"/>
              </a:spcAft>
              <a:buFont typeface="Symbol" panose="05050102010706020507" pitchFamily="18" charset="2"/>
              <a:buChar char=""/>
            </a:pPr>
            <a:r>
              <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I will explore how engineers use moving water to generate electricity in hydroelectric power systems.</a:t>
            </a:r>
          </a:p>
        </p:txBody>
      </p:sp>
      <p:sp>
        <p:nvSpPr>
          <p:cNvPr id="11" name="TextBox 10">
            <a:extLst>
              <a:ext uri="{FF2B5EF4-FFF2-40B4-BE49-F238E27FC236}">
                <a16:creationId xmlns:a16="http://schemas.microsoft.com/office/drawing/2014/main" id="{932BD87E-ABB4-7984-B2F3-7130686C72E8}"/>
              </a:ext>
            </a:extLst>
          </p:cNvPr>
          <p:cNvSpPr txBox="1">
            <a:spLocks noGrp="1" noRot="1" noMove="1" noResize="1" noEditPoints="1" noAdjustHandles="1" noChangeArrowheads="1" noChangeShapeType="1"/>
          </p:cNvSpPr>
          <p:nvPr/>
        </p:nvSpPr>
        <p:spPr>
          <a:xfrm>
            <a:off x="6291943" y="3238982"/>
            <a:ext cx="4833257" cy="2409378"/>
          </a:xfrm>
          <a:prstGeom prst="rect">
            <a:avLst/>
          </a:prstGeom>
          <a:noFill/>
        </p:spPr>
        <p:txBody>
          <a:bodyPr wrap="square" rtlCol="0">
            <a:spAutoFit/>
          </a:bodyPr>
          <a:lstStyle/>
          <a:p>
            <a:pPr>
              <a:lnSpc>
                <a:spcPct val="107000"/>
              </a:lnSpc>
              <a:spcAft>
                <a:spcPts val="800"/>
              </a:spcAft>
              <a:buNone/>
            </a:pPr>
            <a:r>
              <a:rPr lang="en-GB" sz="15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Success Criteria</a:t>
            </a:r>
            <a:endPar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I can describe how air pressure and water act as forces to launch my rocket.</a:t>
            </a:r>
            <a:r>
              <a:rPr lang="en-GB" sz="15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a:t>
            </a:r>
            <a:endPar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I can identify factors that affect the height and distance of my rocket.</a:t>
            </a:r>
            <a:r>
              <a:rPr lang="en-GB" sz="15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a:t>
            </a:r>
            <a:endPar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I can compare my results with my classmates and suggest improvements.</a:t>
            </a:r>
            <a:r>
              <a:rPr lang="en-GB" sz="15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a:t>
            </a:r>
            <a:endPar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spcAft>
                <a:spcPts val="800"/>
              </a:spcAft>
              <a:buFont typeface="Symbol" panose="05050102010706020507" pitchFamily="18" charset="2"/>
              <a:buChar char=""/>
            </a:pPr>
            <a:r>
              <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I can connect my learning to real-world renewable energy systems, specifically hydroelectric power</a:t>
            </a:r>
          </a:p>
        </p:txBody>
      </p:sp>
      <p:graphicFrame>
        <p:nvGraphicFramePr>
          <p:cNvPr id="3" name="Table 2">
            <a:extLst>
              <a:ext uri="{FF2B5EF4-FFF2-40B4-BE49-F238E27FC236}">
                <a16:creationId xmlns:a16="http://schemas.microsoft.com/office/drawing/2014/main" id="{EF460D64-B5D4-53F2-4F2F-22DDEB735018}"/>
              </a:ext>
            </a:extLst>
          </p:cNvPr>
          <p:cNvGraphicFramePr>
            <a:graphicFrameLocks noGrp="1"/>
          </p:cNvGraphicFramePr>
          <p:nvPr>
            <p:extLst>
              <p:ext uri="{D42A27DB-BD31-4B8C-83A1-F6EECF244321}">
                <p14:modId xmlns:p14="http://schemas.microsoft.com/office/powerpoint/2010/main" val="448778359"/>
              </p:ext>
            </p:extLst>
          </p:nvPr>
        </p:nvGraphicFramePr>
        <p:xfrm>
          <a:off x="838200" y="1469049"/>
          <a:ext cx="10515600" cy="4696325"/>
        </p:xfrm>
        <a:graphic>
          <a:graphicData uri="http://schemas.openxmlformats.org/drawingml/2006/table">
            <a:tbl>
              <a:tblPr firstRow="1" bandRow="1">
                <a:tableStyleId>{00A15C55-8517-42AA-B614-E9B94910E393}</a:tableStyleId>
              </a:tblPr>
              <a:tblGrid>
                <a:gridCol w="7522030">
                  <a:extLst>
                    <a:ext uri="{9D8B030D-6E8A-4147-A177-3AD203B41FA5}">
                      <a16:colId xmlns:a16="http://schemas.microsoft.com/office/drawing/2014/main" val="403478616"/>
                    </a:ext>
                  </a:extLst>
                </a:gridCol>
                <a:gridCol w="2993570">
                  <a:extLst>
                    <a:ext uri="{9D8B030D-6E8A-4147-A177-3AD203B41FA5}">
                      <a16:colId xmlns:a16="http://schemas.microsoft.com/office/drawing/2014/main" val="86507278"/>
                    </a:ext>
                  </a:extLst>
                </a:gridCol>
              </a:tblGrid>
              <a:tr h="581525">
                <a:tc>
                  <a:txBody>
                    <a:bodyPr/>
                    <a:lstStyle/>
                    <a:p>
                      <a:endParaRPr lang="en-GB" dirty="0"/>
                    </a:p>
                  </a:txBody>
                  <a:tcPr/>
                </a:tc>
                <a:tc>
                  <a:txBody>
                    <a:bodyPr/>
                    <a:lstStyle/>
                    <a:p>
                      <a:endParaRPr lang="en-GB"/>
                    </a:p>
                  </a:txBody>
                  <a:tcPr/>
                </a:tc>
                <a:extLst>
                  <a:ext uri="{0D108BD9-81ED-4DB2-BD59-A6C34878D82A}">
                    <a16:rowId xmlns:a16="http://schemas.microsoft.com/office/drawing/2014/main" val="4137531856"/>
                  </a:ext>
                </a:extLst>
              </a:tr>
              <a:tr h="1290861">
                <a:tc>
                  <a:txBody>
                    <a:bodyPr/>
                    <a:lstStyle/>
                    <a:p>
                      <a:r>
                        <a:rPr lang="en-GB" sz="1400" b="0" kern="1200" dirty="0">
                          <a:solidFill>
                            <a:schemeClr val="dk1"/>
                          </a:solidFill>
                          <a:effectLst/>
                        </a:rPr>
                        <a:t>Introduce the challenge - design and build a space lander to protect your astronaut (egg) during landing.</a:t>
                      </a:r>
                    </a:p>
                    <a:p>
                      <a:r>
                        <a:rPr lang="en-GB" sz="1400" b="0" kern="1200" dirty="0">
                          <a:solidFill>
                            <a:schemeClr val="dk1"/>
                          </a:solidFill>
                          <a:effectLst/>
                        </a:rPr>
                        <a:t>Ask: What things are soft, that could help protect the egg? introduce the term "cushioning".</a:t>
                      </a:r>
                    </a:p>
                    <a:p>
                      <a:r>
                        <a:rPr lang="en-GB" sz="1400" b="0" kern="1200" dirty="0">
                          <a:solidFill>
                            <a:schemeClr val="dk1"/>
                          </a:solidFill>
                          <a:effectLst/>
                        </a:rPr>
                        <a:t>Explain how real space landers use cushioning and stability to protect astronauts and equipment. </a:t>
                      </a:r>
                    </a:p>
                    <a:p>
                      <a:r>
                        <a:rPr lang="en-GB" sz="1400" b="0" kern="1200" dirty="0">
                          <a:solidFill>
                            <a:schemeClr val="dk1"/>
                          </a:solidFill>
                          <a:effectLst/>
                        </a:rPr>
                        <a:t>Discuss the challenges of landing on different planets with different gravity.</a:t>
                      </a:r>
                    </a:p>
                  </a:txBody>
                  <a:tcPr/>
                </a:tc>
                <a:tc>
                  <a:txBody>
                    <a:bodyPr/>
                    <a:lstStyle/>
                    <a:p>
                      <a:r>
                        <a:rPr lang="en-GB" sz="1400" kern="1200" dirty="0">
                          <a:solidFill>
                            <a:schemeClr val="dk1"/>
                          </a:solidFill>
                          <a:effectLst/>
                        </a:rPr>
                        <a:t>Pupil worksheet</a:t>
                      </a:r>
                    </a:p>
                    <a:p>
                      <a:endParaRPr lang="en-GB" sz="1400" kern="1200" dirty="0">
                        <a:solidFill>
                          <a:schemeClr val="dk1"/>
                        </a:solidFill>
                        <a:effectLst/>
                      </a:endParaRPr>
                    </a:p>
                    <a:p>
                      <a:r>
                        <a:rPr lang="en-GB" sz="1400" kern="1200" dirty="0">
                          <a:solidFill>
                            <a:schemeClr val="dk1"/>
                          </a:solidFill>
                          <a:effectLst/>
                        </a:rPr>
                        <a:t>Activity Template</a:t>
                      </a:r>
                    </a:p>
                  </a:txBody>
                  <a:tcPr/>
                </a:tc>
                <a:extLst>
                  <a:ext uri="{0D108BD9-81ED-4DB2-BD59-A6C34878D82A}">
                    <a16:rowId xmlns:a16="http://schemas.microsoft.com/office/drawing/2014/main" val="2169056112"/>
                  </a:ext>
                </a:extLst>
              </a:tr>
              <a:tr h="581525">
                <a:tc>
                  <a:txBody>
                    <a:bodyPr/>
                    <a:lstStyle/>
                    <a:p>
                      <a:r>
                        <a:rPr lang="en-GB" sz="1400" b="0" kern="1200" dirty="0">
                          <a:solidFill>
                            <a:schemeClr val="dk1"/>
                          </a:solidFill>
                          <a:effectLst/>
                        </a:rPr>
                        <a:t>Demonstrate a space lander you have pre-built. Explain how the cotton wool and concertina elements provide cushioning from the impact of landing – then demonstrate this.</a:t>
                      </a:r>
                    </a:p>
                    <a:p>
                      <a:r>
                        <a:rPr lang="en-GB" sz="1400" b="0" kern="1200" dirty="0">
                          <a:solidFill>
                            <a:schemeClr val="dk1"/>
                          </a:solidFill>
                          <a:effectLst/>
                        </a:rPr>
                        <a:t>How will they cushion the egg? </a:t>
                      </a:r>
                    </a:p>
                    <a:p>
                      <a:r>
                        <a:rPr lang="en-GB" sz="1400" b="0" kern="1200" dirty="0">
                          <a:solidFill>
                            <a:schemeClr val="dk1"/>
                          </a:solidFill>
                          <a:effectLst/>
                        </a:rPr>
                        <a:t>What materials will they use? </a:t>
                      </a:r>
                    </a:p>
                    <a:p>
                      <a:r>
                        <a:rPr lang="en-GB" sz="1400" b="0" kern="1200" dirty="0">
                          <a:solidFill>
                            <a:schemeClr val="dk1"/>
                          </a:solidFill>
                          <a:effectLst/>
                        </a:rPr>
                        <a:t>How will they make the lander stable?</a:t>
                      </a:r>
                    </a:p>
                    <a:p>
                      <a:r>
                        <a:rPr lang="en-GB" sz="1400" b="0" kern="1200" dirty="0">
                          <a:solidFill>
                            <a:schemeClr val="dk1"/>
                          </a:solidFill>
                          <a:effectLst/>
                        </a:rPr>
                        <a:t>Pupils design and build their own lander using materials provided. Groups take turns dropping their space landers with the egg "astronaut" inside.  Did the egg survive? How did the lander land? Pupils should record their results on their worksheets.</a:t>
                      </a:r>
                    </a:p>
                  </a:txBody>
                  <a:tcPr/>
                </a:tc>
                <a:tc>
                  <a:txBody>
                    <a:bodyPr/>
                    <a:lstStyle/>
                    <a:p>
                      <a:pPr>
                        <a:lnSpc>
                          <a:spcPct val="107000"/>
                        </a:lnSpc>
                        <a:spcAft>
                          <a:spcPts val="800"/>
                        </a:spcAft>
                        <a:buNone/>
                      </a:pPr>
                      <a:endParaRPr lang="en-GB" sz="1100" dirty="0"/>
                    </a:p>
                  </a:txBody>
                  <a:tcPr/>
                </a:tc>
                <a:extLst>
                  <a:ext uri="{0D108BD9-81ED-4DB2-BD59-A6C34878D82A}">
                    <a16:rowId xmlns:a16="http://schemas.microsoft.com/office/drawing/2014/main" val="2204756618"/>
                  </a:ext>
                </a:extLst>
              </a:tr>
              <a:tr h="581525">
                <a:tc>
                  <a:txBody>
                    <a:bodyPr/>
                    <a:lstStyle/>
                    <a:p>
                      <a:r>
                        <a:rPr lang="en-GB" sz="1400" b="0" kern="1200" dirty="0">
                          <a:solidFill>
                            <a:schemeClr val="dk1"/>
                          </a:solidFill>
                          <a:effectLst/>
                        </a:rPr>
                        <a:t>Reflection and discussion </a:t>
                      </a:r>
                    </a:p>
                    <a:p>
                      <a:r>
                        <a:rPr lang="en-GB" sz="1400" b="0" kern="1200" dirty="0">
                          <a:solidFill>
                            <a:schemeClr val="dk1"/>
                          </a:solidFill>
                          <a:effectLst/>
                        </a:rPr>
                        <a:t>What designs were most successful and why? Did the egg survive? Why or why not? What parts of the design worked well? What could be improved? What was the hardest part of designing your lander? What did you learn about impact forces and cushioning?</a:t>
                      </a:r>
                    </a:p>
                  </a:txBody>
                  <a:tcPr/>
                </a:tc>
                <a:tc>
                  <a:txBody>
                    <a:bodyPr/>
                    <a:lstStyle/>
                    <a:p>
                      <a:pPr>
                        <a:lnSpc>
                          <a:spcPct val="107000"/>
                        </a:lnSpc>
                        <a:spcAft>
                          <a:spcPts val="800"/>
                        </a:spcAft>
                        <a:buNone/>
                      </a:pPr>
                      <a:endParaRPr lang="en-GB" sz="1100" dirty="0"/>
                    </a:p>
                  </a:txBody>
                  <a:tcPr/>
                </a:tc>
                <a:extLst>
                  <a:ext uri="{0D108BD9-81ED-4DB2-BD59-A6C34878D82A}">
                    <a16:rowId xmlns:a16="http://schemas.microsoft.com/office/drawing/2014/main" val="2214379599"/>
                  </a:ext>
                </a:extLst>
              </a:tr>
            </a:tbl>
          </a:graphicData>
        </a:graphic>
      </p:graphicFrame>
      <p:pic>
        <p:nvPicPr>
          <p:cNvPr id="2" name="Graphic 1" descr="Rocket with solid fill">
            <a:extLst>
              <a:ext uri="{FF2B5EF4-FFF2-40B4-BE49-F238E27FC236}">
                <a16:creationId xmlns:a16="http://schemas.microsoft.com/office/drawing/2014/main" id="{1B98D974-0F90-4ED0-D50D-10B30C5FC19D}"/>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10134600" y="570706"/>
            <a:ext cx="914400" cy="914400"/>
          </a:xfrm>
          <a:prstGeom prst="rect">
            <a:avLst/>
          </a:prstGeom>
        </p:spPr>
      </p:pic>
    </p:spTree>
    <p:extLst>
      <p:ext uri="{BB962C8B-B14F-4D97-AF65-F5344CB8AC3E}">
        <p14:creationId xmlns:p14="http://schemas.microsoft.com/office/powerpoint/2010/main" val="378007849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A9F3CC-A4F5-1B6E-3332-1D4EB8B445E5}"/>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2955C23C-1B59-8570-8CBD-D46C345CE7E0}"/>
              </a:ext>
            </a:extLst>
          </p:cNvPr>
          <p:cNvSpPr>
            <a:spLocks noGrp="1"/>
          </p:cNvSpPr>
          <p:nvPr>
            <p:ph type="title"/>
          </p:nvPr>
        </p:nvSpPr>
        <p:spPr/>
        <p:txBody>
          <a:bodyPr/>
          <a:lstStyle/>
          <a:p>
            <a:r>
              <a:rPr lang="en-GB" dirty="0">
                <a:solidFill>
                  <a:schemeClr val="tx1"/>
                </a:solidFill>
              </a:rPr>
              <a:t>Space Lander Challenge</a:t>
            </a:r>
          </a:p>
        </p:txBody>
      </p:sp>
      <p:sp>
        <p:nvSpPr>
          <p:cNvPr id="10" name="TextBox 9">
            <a:extLst>
              <a:ext uri="{FF2B5EF4-FFF2-40B4-BE49-F238E27FC236}">
                <a16:creationId xmlns:a16="http://schemas.microsoft.com/office/drawing/2014/main" id="{A2353B45-6D47-B191-2B60-75E517855B19}"/>
              </a:ext>
            </a:extLst>
          </p:cNvPr>
          <p:cNvSpPr txBox="1">
            <a:spLocks noGrp="1" noRot="1" noMove="1" noResize="1" noEditPoints="1" noAdjustHandles="1" noChangeArrowheads="1" noChangeShapeType="1"/>
          </p:cNvSpPr>
          <p:nvPr/>
        </p:nvSpPr>
        <p:spPr>
          <a:xfrm>
            <a:off x="1077685" y="3298371"/>
            <a:ext cx="4833257" cy="2162387"/>
          </a:xfrm>
          <a:prstGeom prst="rect">
            <a:avLst/>
          </a:prstGeom>
          <a:noFill/>
        </p:spPr>
        <p:txBody>
          <a:bodyPr wrap="square" rtlCol="0">
            <a:spAutoFit/>
          </a:bodyPr>
          <a:lstStyle/>
          <a:p>
            <a:pPr>
              <a:lnSpc>
                <a:spcPct val="107000"/>
              </a:lnSpc>
              <a:spcAft>
                <a:spcPts val="800"/>
              </a:spcAft>
              <a:buNone/>
            </a:pPr>
            <a:r>
              <a:rPr lang="en-GB" sz="15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Learning Intentions</a:t>
            </a:r>
          </a:p>
          <a:p>
            <a:pPr marL="342900" lvl="0" indent="-342900">
              <a:lnSpc>
                <a:spcPct val="107000"/>
              </a:lnSpc>
              <a:buFont typeface="Symbol" panose="05050102010706020507" pitchFamily="18" charset="2"/>
              <a:buChar char=""/>
            </a:pPr>
            <a:r>
              <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I will construct and launch a water bottle rocket.</a:t>
            </a:r>
            <a:r>
              <a:rPr lang="en-GB" sz="15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a:t>
            </a:r>
            <a:endPar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I will investigate how air pressure and water create thrust.</a:t>
            </a:r>
            <a:r>
              <a:rPr lang="en-GB" sz="15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a:t>
            </a:r>
            <a:endPar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I will record observations, compare results, and refine my design.</a:t>
            </a:r>
            <a:r>
              <a:rPr lang="en-GB" sz="15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a:t>
            </a:r>
            <a:endPar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spcAft>
                <a:spcPts val="800"/>
              </a:spcAft>
              <a:buFont typeface="Symbol" panose="05050102010706020507" pitchFamily="18" charset="2"/>
              <a:buChar char=""/>
            </a:pPr>
            <a:r>
              <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I will explore how engineers use moving water to generate electricity in hydroelectric power systems.</a:t>
            </a:r>
          </a:p>
        </p:txBody>
      </p:sp>
      <p:sp>
        <p:nvSpPr>
          <p:cNvPr id="11" name="TextBox 10">
            <a:extLst>
              <a:ext uri="{FF2B5EF4-FFF2-40B4-BE49-F238E27FC236}">
                <a16:creationId xmlns:a16="http://schemas.microsoft.com/office/drawing/2014/main" id="{BFE902A7-303D-3F06-2105-CAE2689A45AD}"/>
              </a:ext>
            </a:extLst>
          </p:cNvPr>
          <p:cNvSpPr txBox="1">
            <a:spLocks noGrp="1" noRot="1" noMove="1" noResize="1" noEditPoints="1" noAdjustHandles="1" noChangeArrowheads="1" noChangeShapeType="1"/>
          </p:cNvSpPr>
          <p:nvPr/>
        </p:nvSpPr>
        <p:spPr>
          <a:xfrm>
            <a:off x="6291943" y="3238982"/>
            <a:ext cx="4833257" cy="2409378"/>
          </a:xfrm>
          <a:prstGeom prst="rect">
            <a:avLst/>
          </a:prstGeom>
          <a:noFill/>
        </p:spPr>
        <p:txBody>
          <a:bodyPr wrap="square" rtlCol="0">
            <a:spAutoFit/>
          </a:bodyPr>
          <a:lstStyle/>
          <a:p>
            <a:pPr>
              <a:lnSpc>
                <a:spcPct val="107000"/>
              </a:lnSpc>
              <a:spcAft>
                <a:spcPts val="800"/>
              </a:spcAft>
              <a:buNone/>
            </a:pPr>
            <a:r>
              <a:rPr lang="en-GB" sz="15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Success Criteria</a:t>
            </a:r>
            <a:endPar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I can describe how air pressure and water act as forces to launch my rocket.</a:t>
            </a:r>
            <a:r>
              <a:rPr lang="en-GB" sz="15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a:t>
            </a:r>
            <a:endPar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I can identify factors that affect the height and distance of my rocket.</a:t>
            </a:r>
            <a:r>
              <a:rPr lang="en-GB" sz="15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a:t>
            </a:r>
            <a:endPar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I can compare my results with my classmates and suggest improvements.</a:t>
            </a:r>
            <a:r>
              <a:rPr lang="en-GB" sz="15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a:t>
            </a:r>
            <a:endPar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spcAft>
                <a:spcPts val="800"/>
              </a:spcAft>
              <a:buFont typeface="Symbol" panose="05050102010706020507" pitchFamily="18" charset="2"/>
              <a:buChar char=""/>
            </a:pPr>
            <a:r>
              <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I can connect my learning to real-world renewable energy systems, specifically hydroelectric power</a:t>
            </a:r>
          </a:p>
        </p:txBody>
      </p:sp>
      <p:sp>
        <p:nvSpPr>
          <p:cNvPr id="8" name="TextBox 7">
            <a:extLst>
              <a:ext uri="{FF2B5EF4-FFF2-40B4-BE49-F238E27FC236}">
                <a16:creationId xmlns:a16="http://schemas.microsoft.com/office/drawing/2014/main" id="{BC4B43CB-9403-BD89-478A-9E28191BCBC6}"/>
              </a:ext>
            </a:extLst>
          </p:cNvPr>
          <p:cNvSpPr txBox="1"/>
          <p:nvPr/>
        </p:nvSpPr>
        <p:spPr>
          <a:xfrm>
            <a:off x="2000146" y="2020521"/>
            <a:ext cx="7543800" cy="2750240"/>
          </a:xfrm>
          <a:prstGeom prst="rect">
            <a:avLst/>
          </a:prstGeom>
          <a:noFill/>
        </p:spPr>
        <p:txBody>
          <a:bodyPr wrap="square">
            <a:spAutoFit/>
          </a:bodyPr>
          <a:lstStyle/>
          <a:p>
            <a:pPr>
              <a:lnSpc>
                <a:spcPct val="107000"/>
              </a:lnSpc>
              <a:spcAft>
                <a:spcPts val="800"/>
              </a:spcAft>
              <a:buNone/>
            </a:pPr>
            <a:r>
              <a:rPr lang="en-GB" sz="1500" kern="100" dirty="0">
                <a:effectLst/>
                <a:latin typeface="Aptos" panose="020B0004020202020204" pitchFamily="34" charset="0"/>
                <a:ea typeface="Aptos" panose="020B0004020202020204" pitchFamily="34" charset="0"/>
                <a:cs typeface="Times New Roman" panose="02020603050405020304" pitchFamily="18" charset="0"/>
              </a:rPr>
              <a:t>Activity Instructions</a:t>
            </a:r>
          </a:p>
          <a:p>
            <a:pPr marL="342900" lvl="0" indent="-342900">
              <a:buFont typeface="+mj-lt"/>
              <a:buAutoNum type="arabicPeriod"/>
            </a:pPr>
            <a:r>
              <a:rPr lang="en-GB" sz="1500" dirty="0"/>
              <a:t>Add cotton wool to plastic cup and put the egg inside.</a:t>
            </a:r>
          </a:p>
          <a:p>
            <a:pPr marL="342900" lvl="0" indent="-342900">
              <a:buFont typeface="+mj-lt"/>
              <a:buAutoNum type="arabicPeriod"/>
            </a:pPr>
            <a:r>
              <a:rPr lang="en-GB" sz="1500" dirty="0"/>
              <a:t>Pad the cup with more cotton wool to protect the egg as much as possible.</a:t>
            </a:r>
          </a:p>
          <a:p>
            <a:pPr marL="342900" lvl="0" indent="-342900">
              <a:buFont typeface="+mj-lt"/>
              <a:buAutoNum type="arabicPeriod"/>
            </a:pPr>
            <a:r>
              <a:rPr lang="en-GB" sz="1500" dirty="0"/>
              <a:t>Tie a length of string to each handle of the plastic bag.</a:t>
            </a:r>
          </a:p>
          <a:p>
            <a:pPr marL="342900" lvl="0" indent="-342900">
              <a:buFont typeface="+mj-lt"/>
              <a:buAutoNum type="arabicPeriod"/>
            </a:pPr>
            <a:r>
              <a:rPr lang="en-GB" sz="1500" dirty="0"/>
              <a:t>Tape the other end of the strings to the cup.</a:t>
            </a:r>
          </a:p>
          <a:p>
            <a:pPr marL="342900" lvl="0" indent="-342900">
              <a:buFont typeface="+mj-lt"/>
              <a:buAutoNum type="arabicPeriod"/>
            </a:pPr>
            <a:r>
              <a:rPr lang="en-GB" sz="1500" dirty="0"/>
              <a:t>Cut out a circle from the paper and tape it to the top of the cup so our egg doesn’t escape.</a:t>
            </a:r>
          </a:p>
          <a:p>
            <a:pPr marL="342900" lvl="0" indent="-342900">
              <a:buFont typeface="+mj-lt"/>
              <a:buAutoNum type="arabicPeriod"/>
            </a:pPr>
            <a:r>
              <a:rPr lang="en-GB" sz="1500" dirty="0"/>
              <a:t>Tape some straws to the cup so that they extend out from the bottom, like landing struts. </a:t>
            </a:r>
          </a:p>
          <a:p>
            <a:pPr marL="342900" lvl="0" indent="-342900">
              <a:buFont typeface="+mj-lt"/>
              <a:buAutoNum type="arabicPeriod"/>
            </a:pPr>
            <a:r>
              <a:rPr lang="en-GB" sz="1500" dirty="0"/>
              <a:t>Decorate for craft to make it look more ‘space-like’, using the tin foil and tape.</a:t>
            </a:r>
          </a:p>
          <a:p>
            <a:pPr marL="342900" lvl="0" indent="-342900">
              <a:buFont typeface="+mj-lt"/>
              <a:buAutoNum type="arabicPeriod"/>
            </a:pPr>
            <a:r>
              <a:rPr lang="en-GB" sz="1500" dirty="0"/>
              <a:t>Get somewhere nice and high and drop your lander. </a:t>
            </a:r>
          </a:p>
        </p:txBody>
      </p:sp>
      <p:pic>
        <p:nvPicPr>
          <p:cNvPr id="3" name="Graphic 2" descr="Rocket with solid fill">
            <a:extLst>
              <a:ext uri="{FF2B5EF4-FFF2-40B4-BE49-F238E27FC236}">
                <a16:creationId xmlns:a16="http://schemas.microsoft.com/office/drawing/2014/main" id="{5DD9C490-99BD-B61C-1A9B-B349F3802841}"/>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0134600" y="570706"/>
            <a:ext cx="914400" cy="914400"/>
          </a:xfrm>
          <a:prstGeom prst="rect">
            <a:avLst/>
          </a:prstGeom>
        </p:spPr>
      </p:pic>
    </p:spTree>
    <p:extLst>
      <p:ext uri="{BB962C8B-B14F-4D97-AF65-F5344CB8AC3E}">
        <p14:creationId xmlns:p14="http://schemas.microsoft.com/office/powerpoint/2010/main" val="3002387398"/>
      </p:ext>
    </p:extLst>
  </p:cSld>
  <p:clrMapOvr>
    <a:masterClrMapping/>
  </p:clrMapOvr>
</p:sld>
</file>

<file path=ppt/theme/theme1.xml><?xml version="1.0" encoding="utf-8"?>
<a:theme xmlns:a="http://schemas.openxmlformats.org/drawingml/2006/main" name="1_Office Theme">
  <a:themeElements>
    <a:clrScheme name="SmartSTEMs brand colours">
      <a:dk1>
        <a:srgbClr val="000000"/>
      </a:dk1>
      <a:lt1>
        <a:srgbClr val="FFFFFF"/>
      </a:lt1>
      <a:dk2>
        <a:srgbClr val="000000"/>
      </a:dk2>
      <a:lt2>
        <a:srgbClr val="FFFFFF"/>
      </a:lt2>
      <a:accent1>
        <a:srgbClr val="33CCFF"/>
      </a:accent1>
      <a:accent2>
        <a:srgbClr val="51B157"/>
      </a:accent2>
      <a:accent3>
        <a:srgbClr val="E50B7E"/>
      </a:accent3>
      <a:accent4>
        <a:srgbClr val="FEF133"/>
      </a:accent4>
      <a:accent5>
        <a:srgbClr val="6666FF"/>
      </a:accent5>
      <a:accent6>
        <a:srgbClr val="FF9A45"/>
      </a:accent6>
      <a:hlink>
        <a:srgbClr val="E50B7E"/>
      </a:hlink>
      <a:folHlink>
        <a:srgbClr val="6666FF"/>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2_Office Theme">
  <a:themeElements>
    <a:clrScheme name="SmartSTEMs brand colours">
      <a:dk1>
        <a:srgbClr val="000000"/>
      </a:dk1>
      <a:lt1>
        <a:srgbClr val="FFFFFF"/>
      </a:lt1>
      <a:dk2>
        <a:srgbClr val="000000"/>
      </a:dk2>
      <a:lt2>
        <a:srgbClr val="FFFFFF"/>
      </a:lt2>
      <a:accent1>
        <a:srgbClr val="33CCFF"/>
      </a:accent1>
      <a:accent2>
        <a:srgbClr val="51B157"/>
      </a:accent2>
      <a:accent3>
        <a:srgbClr val="E50B7E"/>
      </a:accent3>
      <a:accent4>
        <a:srgbClr val="FEF133"/>
      </a:accent4>
      <a:accent5>
        <a:srgbClr val="6666FF"/>
      </a:accent5>
      <a:accent6>
        <a:srgbClr val="FF9A45"/>
      </a:accent6>
      <a:hlink>
        <a:srgbClr val="E50B7E"/>
      </a:hlink>
      <a:folHlink>
        <a:srgbClr val="6666FF"/>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3_Office Theme">
  <a:themeElements>
    <a:clrScheme name="SmartSTEMs brand colours">
      <a:dk1>
        <a:srgbClr val="000000"/>
      </a:dk1>
      <a:lt1>
        <a:srgbClr val="FFFFFF"/>
      </a:lt1>
      <a:dk2>
        <a:srgbClr val="000000"/>
      </a:dk2>
      <a:lt2>
        <a:srgbClr val="FFFFFF"/>
      </a:lt2>
      <a:accent1>
        <a:srgbClr val="33CCFF"/>
      </a:accent1>
      <a:accent2>
        <a:srgbClr val="51B157"/>
      </a:accent2>
      <a:accent3>
        <a:srgbClr val="E50B7E"/>
      </a:accent3>
      <a:accent4>
        <a:srgbClr val="FEF133"/>
      </a:accent4>
      <a:accent5>
        <a:srgbClr val="6666FF"/>
      </a:accent5>
      <a:accent6>
        <a:srgbClr val="FF9A45"/>
      </a:accent6>
      <a:hlink>
        <a:srgbClr val="E50B7E"/>
      </a:hlink>
      <a:folHlink>
        <a:srgbClr val="6666FF"/>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4_Office Theme">
  <a:themeElements>
    <a:clrScheme name="SmartSTEMs brand colours">
      <a:dk1>
        <a:srgbClr val="000000"/>
      </a:dk1>
      <a:lt1>
        <a:srgbClr val="FFFFFF"/>
      </a:lt1>
      <a:dk2>
        <a:srgbClr val="000000"/>
      </a:dk2>
      <a:lt2>
        <a:srgbClr val="FFFFFF"/>
      </a:lt2>
      <a:accent1>
        <a:srgbClr val="33CCFF"/>
      </a:accent1>
      <a:accent2>
        <a:srgbClr val="51B157"/>
      </a:accent2>
      <a:accent3>
        <a:srgbClr val="E50B7E"/>
      </a:accent3>
      <a:accent4>
        <a:srgbClr val="FEF133"/>
      </a:accent4>
      <a:accent5>
        <a:srgbClr val="6666FF"/>
      </a:accent5>
      <a:accent6>
        <a:srgbClr val="FF9A45"/>
      </a:accent6>
      <a:hlink>
        <a:srgbClr val="E50B7E"/>
      </a:hlink>
      <a:folHlink>
        <a:srgbClr val="6666FF"/>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5.xml><?xml version="1.0" encoding="utf-8"?>
<a:theme xmlns:a="http://schemas.openxmlformats.org/drawingml/2006/main" name="5_Office Theme">
  <a:themeElements>
    <a:clrScheme name="SmartSTEMs brand colours">
      <a:dk1>
        <a:srgbClr val="000000"/>
      </a:dk1>
      <a:lt1>
        <a:srgbClr val="FFFFFF"/>
      </a:lt1>
      <a:dk2>
        <a:srgbClr val="000000"/>
      </a:dk2>
      <a:lt2>
        <a:srgbClr val="FFFFFF"/>
      </a:lt2>
      <a:accent1>
        <a:srgbClr val="33CCFF"/>
      </a:accent1>
      <a:accent2>
        <a:srgbClr val="51B157"/>
      </a:accent2>
      <a:accent3>
        <a:srgbClr val="E50B7E"/>
      </a:accent3>
      <a:accent4>
        <a:srgbClr val="FEF133"/>
      </a:accent4>
      <a:accent5>
        <a:srgbClr val="6666FF"/>
      </a:accent5>
      <a:accent6>
        <a:srgbClr val="FF9A45"/>
      </a:accent6>
      <a:hlink>
        <a:srgbClr val="E50B7E"/>
      </a:hlink>
      <a:folHlink>
        <a:srgbClr val="6666FF"/>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6.xml><?xml version="1.0" encoding="utf-8"?>
<a:theme xmlns:a="http://schemas.openxmlformats.org/drawingml/2006/main" name="6_Office Theme">
  <a:themeElements>
    <a:clrScheme name="SmartSTEMs brand colours">
      <a:dk1>
        <a:srgbClr val="000000"/>
      </a:dk1>
      <a:lt1>
        <a:srgbClr val="FFFFFF"/>
      </a:lt1>
      <a:dk2>
        <a:srgbClr val="000000"/>
      </a:dk2>
      <a:lt2>
        <a:srgbClr val="FFFFFF"/>
      </a:lt2>
      <a:accent1>
        <a:srgbClr val="33CCFF"/>
      </a:accent1>
      <a:accent2>
        <a:srgbClr val="51B157"/>
      </a:accent2>
      <a:accent3>
        <a:srgbClr val="E50B7E"/>
      </a:accent3>
      <a:accent4>
        <a:srgbClr val="FEF133"/>
      </a:accent4>
      <a:accent5>
        <a:srgbClr val="6666FF"/>
      </a:accent5>
      <a:accent6>
        <a:srgbClr val="FF9A45"/>
      </a:accent6>
      <a:hlink>
        <a:srgbClr val="E50B7E"/>
      </a:hlink>
      <a:folHlink>
        <a:srgbClr val="6666FF"/>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7.xml><?xml version="1.0" encoding="utf-8"?>
<a:theme xmlns:a="http://schemas.openxmlformats.org/drawingml/2006/main" name="7_Office Theme">
  <a:themeElements>
    <a:clrScheme name="SmartSTEMs brand colours">
      <a:dk1>
        <a:srgbClr val="000000"/>
      </a:dk1>
      <a:lt1>
        <a:srgbClr val="FFFFFF"/>
      </a:lt1>
      <a:dk2>
        <a:srgbClr val="000000"/>
      </a:dk2>
      <a:lt2>
        <a:srgbClr val="FFFFFF"/>
      </a:lt2>
      <a:accent1>
        <a:srgbClr val="33CCFF"/>
      </a:accent1>
      <a:accent2>
        <a:srgbClr val="51B157"/>
      </a:accent2>
      <a:accent3>
        <a:srgbClr val="E50B7E"/>
      </a:accent3>
      <a:accent4>
        <a:srgbClr val="FEF133"/>
      </a:accent4>
      <a:accent5>
        <a:srgbClr val="6666FF"/>
      </a:accent5>
      <a:accent6>
        <a:srgbClr val="FF9A45"/>
      </a:accent6>
      <a:hlink>
        <a:srgbClr val="E50B7E"/>
      </a:hlink>
      <a:folHlink>
        <a:srgbClr val="6666FF"/>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8.xml><?xml version="1.0" encoding="utf-8"?>
<a:theme xmlns:a="http://schemas.openxmlformats.org/drawingml/2006/main" name="8_Office Theme">
  <a:themeElements>
    <a:clrScheme name="SmartSTEMs brand colours">
      <a:dk1>
        <a:srgbClr val="000000"/>
      </a:dk1>
      <a:lt1>
        <a:srgbClr val="FFFFFF"/>
      </a:lt1>
      <a:dk2>
        <a:srgbClr val="000000"/>
      </a:dk2>
      <a:lt2>
        <a:srgbClr val="FFFFFF"/>
      </a:lt2>
      <a:accent1>
        <a:srgbClr val="33CCFF"/>
      </a:accent1>
      <a:accent2>
        <a:srgbClr val="51B157"/>
      </a:accent2>
      <a:accent3>
        <a:srgbClr val="E50B7E"/>
      </a:accent3>
      <a:accent4>
        <a:srgbClr val="FEF133"/>
      </a:accent4>
      <a:accent5>
        <a:srgbClr val="6666FF"/>
      </a:accent5>
      <a:accent6>
        <a:srgbClr val="FF9A45"/>
      </a:accent6>
      <a:hlink>
        <a:srgbClr val="E50B7E"/>
      </a:hlink>
      <a:folHlink>
        <a:srgbClr val="6666FF"/>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9.xml><?xml version="1.0" encoding="utf-8"?>
<a:theme xmlns:a="http://schemas.openxmlformats.org/drawingml/2006/main" name="9_Office Theme">
  <a:themeElements>
    <a:clrScheme name="SmartSTEMs brand colours">
      <a:dk1>
        <a:srgbClr val="000000"/>
      </a:dk1>
      <a:lt1>
        <a:srgbClr val="FFFFFF"/>
      </a:lt1>
      <a:dk2>
        <a:srgbClr val="000000"/>
      </a:dk2>
      <a:lt2>
        <a:srgbClr val="FFFFFF"/>
      </a:lt2>
      <a:accent1>
        <a:srgbClr val="33CCFF"/>
      </a:accent1>
      <a:accent2>
        <a:srgbClr val="51B157"/>
      </a:accent2>
      <a:accent3>
        <a:srgbClr val="E50B7E"/>
      </a:accent3>
      <a:accent4>
        <a:srgbClr val="FEF133"/>
      </a:accent4>
      <a:accent5>
        <a:srgbClr val="6666FF"/>
      </a:accent5>
      <a:accent6>
        <a:srgbClr val="FF9A45"/>
      </a:accent6>
      <a:hlink>
        <a:srgbClr val="E50B7E"/>
      </a:hlink>
      <a:folHlink>
        <a:srgbClr val="6666FF"/>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10.xml><?xml version="1.0" encoding="utf-8"?>
<a:theme xmlns:a="http://schemas.openxmlformats.org/drawingml/2006/main" name="10_Office Theme">
  <a:themeElements>
    <a:clrScheme name="SmartSTEMs brand colours">
      <a:dk1>
        <a:srgbClr val="000000"/>
      </a:dk1>
      <a:lt1>
        <a:srgbClr val="FFFFFF"/>
      </a:lt1>
      <a:dk2>
        <a:srgbClr val="000000"/>
      </a:dk2>
      <a:lt2>
        <a:srgbClr val="FFFFFF"/>
      </a:lt2>
      <a:accent1>
        <a:srgbClr val="33CCFF"/>
      </a:accent1>
      <a:accent2>
        <a:srgbClr val="51B157"/>
      </a:accent2>
      <a:accent3>
        <a:srgbClr val="E50B7E"/>
      </a:accent3>
      <a:accent4>
        <a:srgbClr val="FEF133"/>
      </a:accent4>
      <a:accent5>
        <a:srgbClr val="6666FF"/>
      </a:accent5>
      <a:accent6>
        <a:srgbClr val="FF9A45"/>
      </a:accent6>
      <a:hlink>
        <a:srgbClr val="E50B7E"/>
      </a:hlink>
      <a:folHlink>
        <a:srgbClr val="6666FF"/>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11.xml><?xml version="1.0" encoding="utf-8"?>
<a:theme xmlns:a="http://schemas.openxmlformats.org/drawingml/2006/main" name="11_Office Theme">
  <a:themeElements>
    <a:clrScheme name="SmartSTEMs brand colours">
      <a:dk1>
        <a:srgbClr val="000000"/>
      </a:dk1>
      <a:lt1>
        <a:srgbClr val="FFFFFF"/>
      </a:lt1>
      <a:dk2>
        <a:srgbClr val="000000"/>
      </a:dk2>
      <a:lt2>
        <a:srgbClr val="FFFFFF"/>
      </a:lt2>
      <a:accent1>
        <a:srgbClr val="33CCFF"/>
      </a:accent1>
      <a:accent2>
        <a:srgbClr val="51B157"/>
      </a:accent2>
      <a:accent3>
        <a:srgbClr val="E50B7E"/>
      </a:accent3>
      <a:accent4>
        <a:srgbClr val="FEF133"/>
      </a:accent4>
      <a:accent5>
        <a:srgbClr val="6666FF"/>
      </a:accent5>
      <a:accent6>
        <a:srgbClr val="FF9A45"/>
      </a:accent6>
      <a:hlink>
        <a:srgbClr val="E50B7E"/>
      </a:hlink>
      <a:folHlink>
        <a:srgbClr val="6666FF"/>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1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BB75D6007836B4F9C0924AC2AD89B62" ma:contentTypeVersion="20" ma:contentTypeDescription="Create a new document." ma:contentTypeScope="" ma:versionID="2b7b9c2d3c7cbfcfab76e648d3fcb427">
  <xsd:schema xmlns:xsd="http://www.w3.org/2001/XMLSchema" xmlns:xs="http://www.w3.org/2001/XMLSchema" xmlns:p="http://schemas.microsoft.com/office/2006/metadata/properties" xmlns:ns1="http://schemas.microsoft.com/sharepoint/v3" xmlns:ns2="242afee0-0bef-404a-9441-fe765dad4e6b" xmlns:ns3="http://schemas.microsoft.com/sharepoint/v4" xmlns:ns4="e6273bf1-896c-450c-912d-a86df1b75192" targetNamespace="http://schemas.microsoft.com/office/2006/metadata/properties" ma:root="true" ma:fieldsID="7a84ca9f67c605cc857d12fc483bcd54" ns1:_="" ns2:_="" ns3:_="" ns4:_="">
    <xsd:import namespace="http://schemas.microsoft.com/sharepoint/v3"/>
    <xsd:import namespace="242afee0-0bef-404a-9441-fe765dad4e6b"/>
    <xsd:import namespace="http://schemas.microsoft.com/sharepoint/v4"/>
    <xsd:import namespace="e6273bf1-896c-450c-912d-a86df1b75192"/>
    <xsd:element name="properties">
      <xsd:complexType>
        <xsd:sequence>
          <xsd:element name="documentManagement">
            <xsd:complexType>
              <xsd:all>
                <xsd:element ref="ns2:_dlc_DocId" minOccurs="0"/>
                <xsd:element ref="ns2:_dlc_DocIdUrl" minOccurs="0"/>
                <xsd:element ref="ns2:_dlc_DocIdPersistId" minOccurs="0"/>
                <xsd:element ref="ns1:RoutingRuleDescription" minOccurs="0"/>
                <xsd:element ref="ns3:IconOverlay" minOccurs="0"/>
                <xsd:element ref="ns4:_x0025__x0020_Complete" minOccurs="0"/>
                <xsd:element ref="ns4:SRO"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RoutingRuleDescription" ma:index="11" nillable="true" ma:displayName="Description" ma:hidden="true" ma:internalName="RoutingRuleDescription" ma:readOnly="false">
      <xsd:simpleType>
        <xsd:restriction base="dms:Text">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42afee0-0bef-404a-9441-fe765dad4e6b"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4" elementFormDefault="qualified">
    <xsd:import namespace="http://schemas.microsoft.com/office/2006/documentManagement/types"/>
    <xsd:import namespace="http://schemas.microsoft.com/office/infopath/2007/PartnerControls"/>
    <xsd:element name="IconOverlay" ma:index="12" nillable="true" ma:displayName="IconOverlay" ma:hidden="true" ma:internalName="IconOverlay">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e6273bf1-896c-450c-912d-a86df1b75192" elementFormDefault="qualified">
    <xsd:import namespace="http://schemas.microsoft.com/office/2006/documentManagement/types"/>
    <xsd:import namespace="http://schemas.microsoft.com/office/infopath/2007/PartnerControls"/>
    <xsd:element name="_x0025__x0020_Complete" ma:index="13" nillable="true" ma:displayName="% Complete" ma:hidden="true" ma:internalName="_x0025__x0020_Complete" ma:readOnly="false">
      <xsd:simpleType>
        <xsd:restriction base="dms:Text">
          <xsd:maxLength value="4"/>
        </xsd:restriction>
      </xsd:simpleType>
    </xsd:element>
    <xsd:element name="SRO" ma:index="14" nillable="true" ma:displayName="SRO" ma:description="Senior Responsible Officer" ma:hidden="true" ma:internalName="SRO" ma:readOnly="false">
      <xsd:simpleType>
        <xsd:restriction base="dms:Text">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spe:Receivers xmlns:spe="http://schemas.microsoft.com/sharepoint/events">
  <Receiver>
    <Name>Document ID Generator</Name>
    <Synchronization>Synchronous</Synchronization>
    <Type>10001</Type>
    <SequenceNumber>1000</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10002</Type>
    <SequenceNumber>1001</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10004</Type>
    <SequenceNumber>1002</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10006</Type>
    <SequenceNumber>1003</SequenceNumber>
    <Assembly>Microsoft.Office.DocumentManagement, Version=14.0.0.0, Culture=neutral, PublicKeyToken=71e9bce111e9429c</Assembly>
    <Class>Microsoft.Office.DocumentManagement.Internal.DocIdHandler</Class>
    <Data/>
    <Filter/>
  </Receiver>
</spe:Receiver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p:properties xmlns:p="http://schemas.microsoft.com/office/2006/metadata/properties" xmlns:xsi="http://www.w3.org/2001/XMLSchema-instance" xmlns:pc="http://schemas.microsoft.com/office/infopath/2007/PartnerControls">
  <documentManagement>
    <_dlc_DocId xmlns="242afee0-0bef-404a-9441-fe765dad4e6b">MORSMI-177-38329</_dlc_DocId>
    <_dlc_DocIdUrl xmlns="242afee0-0bef-404a-9441-fe765dad4e6b">
      <Url>http://smi.moray.gov.uk/MPG/_layouts/15/DocIdRedir.aspx?ID=MORSMI-177-38329</Url>
      <Description>MORSMI-177-38329</Description>
    </_dlc_DocIdUrl>
    <SRO xmlns="e6273bf1-896c-450c-912d-a86df1b75192" xsi:nil="true"/>
    <IconOverlay xmlns="http://schemas.microsoft.com/sharepoint/v4" xsi:nil="true"/>
    <_x0025__x0020_Complete xmlns="e6273bf1-896c-450c-912d-a86df1b75192" xsi:nil="true"/>
    <RoutingRuleDescription xmlns="http://schemas.microsoft.com/sharepoint/v3" xsi:nil="true"/>
  </documentManagement>
</p:properties>
</file>

<file path=customXml/itemProps1.xml><?xml version="1.0" encoding="utf-8"?>
<ds:datastoreItem xmlns:ds="http://schemas.openxmlformats.org/officeDocument/2006/customXml" ds:itemID="{9EA8D2F0-614F-431B-88E9-F97AC9A987D1}"/>
</file>

<file path=customXml/itemProps2.xml><?xml version="1.0" encoding="utf-8"?>
<ds:datastoreItem xmlns:ds="http://schemas.openxmlformats.org/officeDocument/2006/customXml" ds:itemID="{EE8411E4-6EFB-4264-A35A-E2E346541B67}"/>
</file>

<file path=customXml/itemProps3.xml><?xml version="1.0" encoding="utf-8"?>
<ds:datastoreItem xmlns:ds="http://schemas.openxmlformats.org/officeDocument/2006/customXml" ds:itemID="{50EFE3CE-5B9F-4F62-AF5B-9DB605B937A0}"/>
</file>

<file path=customXml/itemProps4.xml><?xml version="1.0" encoding="utf-8"?>
<ds:datastoreItem xmlns:ds="http://schemas.openxmlformats.org/officeDocument/2006/customXml" ds:itemID="{4570977C-3D4D-40A5-8223-5CEF61BE03CB}"/>
</file>

<file path=docProps/app.xml><?xml version="1.0" encoding="utf-8"?>
<Properties xmlns="http://schemas.openxmlformats.org/officeDocument/2006/extended-properties" xmlns:vt="http://schemas.openxmlformats.org/officeDocument/2006/docPropsVTypes">
  <TotalTime>2634</TotalTime>
  <Words>6727</Words>
  <Application>Microsoft Office PowerPoint</Application>
  <PresentationFormat>Widescreen</PresentationFormat>
  <Paragraphs>623</Paragraphs>
  <Slides>41</Slides>
  <Notes>1</Notes>
  <HiddenSlides>0</HiddenSlides>
  <MMClips>0</MMClips>
  <ScaleCrop>false</ScaleCrop>
  <HeadingPairs>
    <vt:vector size="6" baseType="variant">
      <vt:variant>
        <vt:lpstr>Fonts Used</vt:lpstr>
      </vt:variant>
      <vt:variant>
        <vt:i4>7</vt:i4>
      </vt:variant>
      <vt:variant>
        <vt:lpstr>Theme</vt:lpstr>
      </vt:variant>
      <vt:variant>
        <vt:i4>11</vt:i4>
      </vt:variant>
      <vt:variant>
        <vt:lpstr>Slide Titles</vt:lpstr>
      </vt:variant>
      <vt:variant>
        <vt:i4>41</vt:i4>
      </vt:variant>
    </vt:vector>
  </HeadingPairs>
  <TitlesOfParts>
    <vt:vector size="59" baseType="lpstr">
      <vt:lpstr>Aptos</vt:lpstr>
      <vt:lpstr>Arial</vt:lpstr>
      <vt:lpstr>Courier New</vt:lpstr>
      <vt:lpstr>Roboto</vt:lpstr>
      <vt:lpstr>ROBOTO CONDENSED LIGHT</vt:lpstr>
      <vt:lpstr>ROBOTO CONDENSED LIGHT</vt:lpstr>
      <vt:lpstr>Symbol</vt:lpstr>
      <vt:lpstr>1_Office Theme</vt:lpstr>
      <vt:lpstr>2_Office Theme</vt:lpstr>
      <vt:lpstr>3_Office Theme</vt:lpstr>
      <vt:lpstr>4_Office Theme</vt:lpstr>
      <vt:lpstr>5_Office Theme</vt:lpstr>
      <vt:lpstr>6_Office Theme</vt:lpstr>
      <vt:lpstr>7_Office Theme</vt:lpstr>
      <vt:lpstr>8_Office Theme</vt:lpstr>
      <vt:lpstr>9_Office Theme</vt:lpstr>
      <vt:lpstr>10_Office Theme</vt:lpstr>
      <vt:lpstr>11_Office Theme</vt:lpstr>
      <vt:lpstr>Explore Cool Careers in Moray</vt:lpstr>
      <vt:lpstr>Explore Cool Careers in Moray is an engaging and comprehensive STEM resource pack designed for young learners aged 3-12. This pack features activities that highlight the growth sectors within your locality, showcasing the diverse career opportunities available. Each activity not only promotes curiosity and hands-on learning but also outlines educational pathways and essential subjects for these high-demand roles.  Each activity is described in a step-by-step format to allow you, the teacher, to understand how to complete the activity for success. It is expected that you will adapt these guides based on your own knowledge of learners in your classroom – some may be able to follow the guide as is, others may benefit from your demonstration.  Lesson plans are designed to be easy to follow, containing all necessary background information on the relevant growth sector and careers associated with the sector and activity included. We have left space for you to design the lesson to suit the needs of your learners and your classroom environment. Where appropriate we have included worksheets and powerpoint presentations to help enable your lesson delivery.</vt:lpstr>
      <vt:lpstr>Growth Sectors in Moray</vt:lpstr>
      <vt:lpstr>Aerospace</vt:lpstr>
      <vt:lpstr>Background: Aerospace in Moray</vt:lpstr>
      <vt:lpstr>Roles in the aerospace sector in Moray</vt:lpstr>
      <vt:lpstr>Pathways into the aerospace sector in Moray</vt:lpstr>
      <vt:lpstr>Subjects to study</vt:lpstr>
      <vt:lpstr>Lesson Plans </vt:lpstr>
      <vt:lpstr>Links to Lesson Plans</vt:lpstr>
      <vt:lpstr>Balloon Rocket Challenge</vt:lpstr>
      <vt:lpstr>Balloon Rocket Challenge</vt:lpstr>
      <vt:lpstr>Balloon Rocket Challenge</vt:lpstr>
      <vt:lpstr>Balloon Rocket Challenge</vt:lpstr>
      <vt:lpstr>Balloon Rocket Challenge</vt:lpstr>
      <vt:lpstr>Balloon Rocket Challenge</vt:lpstr>
      <vt:lpstr>Design a Helicopter</vt:lpstr>
      <vt:lpstr>Design a Helicopter</vt:lpstr>
      <vt:lpstr>Design a Helicopter</vt:lpstr>
      <vt:lpstr>Design a Helicopter</vt:lpstr>
      <vt:lpstr>Design a Helicopter</vt:lpstr>
      <vt:lpstr>Design a Helicopter</vt:lpstr>
      <vt:lpstr>Paper Plane Airport</vt:lpstr>
      <vt:lpstr>Paper Plane Airport</vt:lpstr>
      <vt:lpstr>Paper Plane Airport</vt:lpstr>
      <vt:lpstr>Paper Plane Airport</vt:lpstr>
      <vt:lpstr>Paper Plane Airport</vt:lpstr>
      <vt:lpstr>Paper Plane Airport</vt:lpstr>
      <vt:lpstr>Paper Plane Airport</vt:lpstr>
      <vt:lpstr>Rocket Launcher Challenge</vt:lpstr>
      <vt:lpstr>Rocket Launcher Challenge</vt:lpstr>
      <vt:lpstr>Rocket Launcher Challenge</vt:lpstr>
      <vt:lpstr>Rocket Launcher Challenge</vt:lpstr>
      <vt:lpstr>Rocket Launcher Challenge</vt:lpstr>
      <vt:lpstr>Rocket Launcher Challenge</vt:lpstr>
      <vt:lpstr>Space Lander Challenge</vt:lpstr>
      <vt:lpstr>Space Lander Challenge</vt:lpstr>
      <vt:lpstr>Space Lander Challenge</vt:lpstr>
      <vt:lpstr>Space Lander Challenge</vt:lpstr>
      <vt:lpstr>Space Lander Challenge</vt:lpstr>
      <vt:lpstr>Space Lander Challenge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Mark Glancy</dc:creator>
  <cp:lastModifiedBy>Sarah Barnes</cp:lastModifiedBy>
  <cp:revision>35</cp:revision>
  <dcterms:created xsi:type="dcterms:W3CDTF">2024-06-20T10:00:39Z</dcterms:created>
  <dcterms:modified xsi:type="dcterms:W3CDTF">2025-11-21T10:30:18Z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dlc_DocIdItemGuid">
    <vt:lpwstr>acff826a-068a-43d0-b691-009e55749178</vt:lpwstr>
  </property>
  <property fmtid="{D5CDD505-2E9C-101B-9397-08002B2CF9AE}" pid="3" name="ContentTypeId">
    <vt:lpwstr>0x0101000BB75D6007836B4F9C0924AC2AD89B62</vt:lpwstr>
  </property>
</Properties>
</file>